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diagrams/quickStyle2.xml" ContentType="application/vnd.openxmlformats-officedocument.drawingml.diagramStyl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diagrams/layout5.xml" ContentType="application/vnd.openxmlformats-officedocument.drawingml.diagramLayout+xml"/>
  <Override PartName="/ppt/notesSlides/notesSlide41.xml" ContentType="application/vnd.openxmlformats-officedocument.presentationml.notesSlide+xml"/>
  <Override PartName="/ppt/diagrams/data6.xml" ContentType="application/vnd.openxmlformats-officedocument.drawingml.diagramData+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diagrams/colors8.xml" ContentType="application/vnd.openxmlformats-officedocument.drawingml.diagramColors+xml"/>
  <Override PartName="/ppt/notesSlides/notesSlide7.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diagrams/drawing7.xml" ContentType="application/vnd.ms-office.drawingml.diagramDrawing+xml"/>
  <Override PartName="/ppt/slides/slide9.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diagrams/quickStyle7.xml" ContentType="application/vnd.openxmlformats-officedocument.drawingml.diagramStyl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diagrams/drawing3.xml" ContentType="application/vnd.ms-office.drawingml.diagramDrawing+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diagrams/quickStyle3.xml" ContentType="application/vnd.openxmlformats-officedocument.drawingml.diagramStyl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diagrams/layout6.xml" ContentType="application/vnd.openxmlformats-officedocument.drawingml.diagramLayout+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diagrams/data7.xml" ContentType="application/vnd.openxmlformats-officedocument.drawingml.diagramData+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diagrams/layout2.xml" ContentType="application/vnd.openxmlformats-officedocument.drawingml.diagramLayout+xml"/>
  <Default Extension="gif" ContentType="image/gif"/>
  <Override PartName="/ppt/notesSlides/notesSlide20.xml" ContentType="application/vnd.openxmlformats-officedocument.presentationml.notesSlide+xml"/>
  <Override PartName="/ppt/notesSlides/notesSlide31.xml" ContentType="application/vnd.openxmlformats-officedocument.presentationml.notesSlide+xml"/>
  <Override PartName="/ppt/diagrams/drawing8.xml" ContentType="application/vnd.ms-office.drawingml.diagramDrawing+xml"/>
  <Override PartName="/ppt/diagrams/data3.xml" ContentType="application/vnd.openxmlformats-officedocument.drawingml.diagramData+xml"/>
  <Override PartName="/ppt/diagrams/colors5.xml" ContentType="application/vnd.openxmlformats-officedocument.drawingml.diagramColors+xml"/>
  <Override PartName="/ppt/diagrams/quickStyle8.xml" ContentType="application/vnd.openxmlformats-officedocument.drawingml.diagramStyl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ppt/diagrams/data1.xml" ContentType="application/vnd.openxmlformats-officedocument.drawingml.diagramData+xml"/>
  <Override PartName="/ppt/diagrams/colors3.xml" ContentType="application/vnd.openxmlformats-officedocument.drawingml.diagramColors+xml"/>
  <Override PartName="/ppt/diagrams/drawing4.xml" ContentType="application/vnd.ms-office.drawingml.diagramDrawing+xml"/>
  <Override PartName="/ppt/diagrams/quickStyle6.xml" ContentType="application/vnd.openxmlformats-officedocument.drawingml.diagramStyl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diagrams/layout7.xml" ContentType="application/vnd.openxmlformats-officedocument.drawingml.diagramLayout+xml"/>
  <Override PartName="/ppt/notesSlides/notesSlide43.xml" ContentType="application/vnd.openxmlformats-officedocument.presentationml.notesSlide+xml"/>
  <Override PartName="/ppt/diagrams/data8.xml" ContentType="application/vnd.openxmlformats-officedocument.drawingml.diagramData+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diagrams/colors6.xml" ContentType="application/vnd.openxmlformats-officedocument.drawingml.diagramColors+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diagrams/drawing5.xml" ContentType="application/vnd.ms-office.drawingml.diagramDrawing+xml"/>
  <Override PartName="/ppt/slides/slide28.xml" ContentType="application/vnd.openxmlformats-officedocument.presentationml.slide+xml"/>
  <Override PartName="/ppt/slides/slide39.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Default Extension="jpeg" ContentType="image/jpeg"/>
  <Override PartName="/ppt/slideLayouts/slideLayout16.xml" ContentType="application/vnd.openxmlformats-officedocument.presentationml.slideLayout+xml"/>
  <Override PartName="/ppt/diagrams/quickStyle1.xml" ContentType="application/vnd.openxmlformats-officedocument.drawingml.diagramStyle+xml"/>
  <Override PartName="/ppt/notesSlides/notesSlide37.xml" ContentType="application/vnd.openxmlformats-officedocument.presentationml.notesSlide+xml"/>
  <Override PartName="/ppt/diagrams/layout8.xml" ContentType="application/vnd.openxmlformats-officedocument.drawingml.diagramLayou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Default Extension="wav" ContentType="audio/x-wav"/>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diagrams/layout4.xml" ContentType="application/vnd.openxmlformats-officedocument.drawingml.diagramLayout+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diagrams/data5.xml" ContentType="application/vnd.openxmlformats-officedocument.drawingml.diagramData+xml"/>
  <Override PartName="/ppt/diagrams/colors7.xml" ContentType="application/vnd.openxmlformats-officedocument.drawingml.diagramColors+xml"/>
  <Override PartName="/ppt/notesSlides/notesSlide6.xml" ContentType="application/vnd.openxmlformats-officedocument.presentationml.notesSlide+xml"/>
  <Override PartName="/ppt/diagrams/drawing6.xml" ContentType="application/vnd.ms-office.drawingml.diagramDrawing+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8" r:id="rId1"/>
  </p:sldMasterIdLst>
  <p:notesMasterIdLst>
    <p:notesMasterId r:id="rId56"/>
  </p:notesMasterIdLst>
  <p:sldIdLst>
    <p:sldId id="256" r:id="rId2"/>
    <p:sldId id="270" r:id="rId3"/>
    <p:sldId id="257" r:id="rId4"/>
    <p:sldId id="258" r:id="rId5"/>
    <p:sldId id="259" r:id="rId6"/>
    <p:sldId id="260" r:id="rId7"/>
    <p:sldId id="261" r:id="rId8"/>
    <p:sldId id="262" r:id="rId9"/>
    <p:sldId id="263" r:id="rId10"/>
    <p:sldId id="303" r:id="rId11"/>
    <p:sldId id="293" r:id="rId12"/>
    <p:sldId id="271" r:id="rId13"/>
    <p:sldId id="264" r:id="rId14"/>
    <p:sldId id="265" r:id="rId15"/>
    <p:sldId id="304" r:id="rId16"/>
    <p:sldId id="267" r:id="rId17"/>
    <p:sldId id="315" r:id="rId18"/>
    <p:sldId id="316" r:id="rId19"/>
    <p:sldId id="268" r:id="rId20"/>
    <p:sldId id="317" r:id="rId21"/>
    <p:sldId id="269" r:id="rId22"/>
    <p:sldId id="275" r:id="rId23"/>
    <p:sldId id="277" r:id="rId24"/>
    <p:sldId id="278" r:id="rId25"/>
    <p:sldId id="305" r:id="rId26"/>
    <p:sldId id="306" r:id="rId27"/>
    <p:sldId id="276" r:id="rId28"/>
    <p:sldId id="274" r:id="rId29"/>
    <p:sldId id="282" r:id="rId30"/>
    <p:sldId id="281" r:id="rId31"/>
    <p:sldId id="294" r:id="rId32"/>
    <p:sldId id="284" r:id="rId33"/>
    <p:sldId id="307" r:id="rId34"/>
    <p:sldId id="308" r:id="rId35"/>
    <p:sldId id="285" r:id="rId36"/>
    <p:sldId id="286" r:id="rId37"/>
    <p:sldId id="295" r:id="rId38"/>
    <p:sldId id="312" r:id="rId39"/>
    <p:sldId id="309" r:id="rId40"/>
    <p:sldId id="310" r:id="rId41"/>
    <p:sldId id="311" r:id="rId42"/>
    <p:sldId id="287" r:id="rId43"/>
    <p:sldId id="297" r:id="rId44"/>
    <p:sldId id="313" r:id="rId45"/>
    <p:sldId id="318" r:id="rId46"/>
    <p:sldId id="319" r:id="rId47"/>
    <p:sldId id="320" r:id="rId48"/>
    <p:sldId id="298" r:id="rId49"/>
    <p:sldId id="299" r:id="rId50"/>
    <p:sldId id="300" r:id="rId51"/>
    <p:sldId id="290" r:id="rId52"/>
    <p:sldId id="291" r:id="rId53"/>
    <p:sldId id="288" r:id="rId54"/>
    <p:sldId id="289" r:id="rId5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4" autoAdjust="0"/>
    <p:restoredTop sz="79456" autoAdjust="0"/>
  </p:normalViewPr>
  <p:slideViewPr>
    <p:cSldViewPr snapToGrid="0">
      <p:cViewPr varScale="1">
        <p:scale>
          <a:sx n="77" d="100"/>
          <a:sy n="77" d="100"/>
        </p:scale>
        <p:origin x="-990" y="-90"/>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_rels/data7.xml.rels><?xml version="1.0" encoding="UTF-8" standalone="yes"?>
<Relationships xmlns="http://schemas.openxmlformats.org/package/2006/relationships"><Relationship Id="rId1" Type="http://schemas.openxmlformats.org/officeDocument/2006/relationships/image" Target="../media/image36.png"/></Relationships>
</file>

<file path=ppt/diagrams/_rels/drawing7.xml.rels><?xml version="1.0" encoding="UTF-8" standalone="yes"?>
<Relationships xmlns="http://schemas.openxmlformats.org/package/2006/relationships"><Relationship Id="rId1" Type="http://schemas.openxmlformats.org/officeDocument/2006/relationships/image" Target="../media/image3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4B5F6C-E12F-4C85-8347-9BD9023A7805}" type="doc">
      <dgm:prSet loTypeId="urn:microsoft.com/office/officeart/2005/8/layout/pyramid1" loCatId="pyramid" qsTypeId="urn:microsoft.com/office/officeart/2005/8/quickstyle/simple1" qsCatId="simple" csTypeId="urn:microsoft.com/office/officeart/2005/8/colors/accent1_2" csCatId="accent1" phldr="1"/>
      <dgm:spPr/>
    </dgm:pt>
    <dgm:pt modelId="{9D3AC35C-01A4-4256-BE00-A479E1231FB1}">
      <dgm:prSet phldrT="[テキスト]"/>
      <dgm:spPr>
        <a:solidFill>
          <a:schemeClr val="accent6">
            <a:lumMod val="20000"/>
            <a:lumOff val="80000"/>
          </a:schemeClr>
        </a:solidFill>
      </dgm:spPr>
      <dgm:t>
        <a:bodyPr/>
        <a:lstStyle/>
        <a:p>
          <a:r>
            <a:rPr kumimoji="1" lang="ja-JP" altLang="en-US" dirty="0" smtClean="0"/>
            <a:t>家族愛</a:t>
          </a:r>
          <a:endParaRPr kumimoji="1" lang="ja-JP" altLang="en-US" dirty="0"/>
        </a:p>
      </dgm:t>
    </dgm:pt>
    <dgm:pt modelId="{2538E327-CADC-4BD8-8679-7C82C184E535}" type="parTrans" cxnId="{488047AE-42A9-42EB-A249-E0E0371E457C}">
      <dgm:prSet/>
      <dgm:spPr/>
      <dgm:t>
        <a:bodyPr/>
        <a:lstStyle/>
        <a:p>
          <a:endParaRPr kumimoji="1" lang="ja-JP" altLang="en-US"/>
        </a:p>
      </dgm:t>
    </dgm:pt>
    <dgm:pt modelId="{87036FCD-CAAF-4EC6-BEB0-B670B6483034}" type="sibTrans" cxnId="{488047AE-42A9-42EB-A249-E0E0371E457C}">
      <dgm:prSet/>
      <dgm:spPr/>
      <dgm:t>
        <a:bodyPr/>
        <a:lstStyle/>
        <a:p>
          <a:endParaRPr kumimoji="1" lang="ja-JP" altLang="en-US"/>
        </a:p>
      </dgm:t>
    </dgm:pt>
    <dgm:pt modelId="{F72F86C7-BFDE-462A-A4B1-E230B5F9C94B}">
      <dgm:prSet phldrT="[テキスト]"/>
      <dgm:spPr>
        <a:solidFill>
          <a:schemeClr val="accent6">
            <a:lumMod val="60000"/>
            <a:lumOff val="40000"/>
          </a:schemeClr>
        </a:solidFill>
      </dgm:spPr>
      <dgm:t>
        <a:bodyPr/>
        <a:lstStyle/>
        <a:p>
          <a:r>
            <a:rPr kumimoji="1" lang="ja-JP" altLang="en-US" dirty="0" smtClean="0"/>
            <a:t>結婚愛</a:t>
          </a:r>
          <a:endParaRPr kumimoji="1" lang="ja-JP" altLang="en-US" dirty="0"/>
        </a:p>
      </dgm:t>
    </dgm:pt>
    <dgm:pt modelId="{1D9F3F07-E017-4153-A2AA-BBFD0582904C}" type="parTrans" cxnId="{0FE87B01-FA20-4292-B0AF-00DDAA45350B}">
      <dgm:prSet/>
      <dgm:spPr/>
      <dgm:t>
        <a:bodyPr/>
        <a:lstStyle/>
        <a:p>
          <a:endParaRPr kumimoji="1" lang="ja-JP" altLang="en-US"/>
        </a:p>
      </dgm:t>
    </dgm:pt>
    <dgm:pt modelId="{45C2372E-5365-4E45-B35B-41B03C54894A}" type="sibTrans" cxnId="{0FE87B01-FA20-4292-B0AF-00DDAA45350B}">
      <dgm:prSet/>
      <dgm:spPr/>
      <dgm:t>
        <a:bodyPr/>
        <a:lstStyle/>
        <a:p>
          <a:endParaRPr kumimoji="1" lang="ja-JP" altLang="en-US"/>
        </a:p>
      </dgm:t>
    </dgm:pt>
    <dgm:pt modelId="{CA997183-B349-4A63-AE55-67AD4A63373B}">
      <dgm:prSet phldrT="[テキスト]"/>
      <dgm:spPr>
        <a:solidFill>
          <a:srgbClr val="FF0000"/>
        </a:solidFill>
      </dgm:spPr>
      <dgm:t>
        <a:bodyPr/>
        <a:lstStyle/>
        <a:p>
          <a:r>
            <a:rPr kumimoji="1" lang="ja-JP" altLang="en-US" dirty="0" smtClean="0"/>
            <a:t>恋愛</a:t>
          </a:r>
          <a:endParaRPr kumimoji="1" lang="ja-JP" altLang="en-US" dirty="0"/>
        </a:p>
      </dgm:t>
    </dgm:pt>
    <dgm:pt modelId="{322197B7-AAB3-4B18-8B27-F0E231AD271F}" type="parTrans" cxnId="{E9D787C0-BB62-40A3-A93A-6CE75F5C66DE}">
      <dgm:prSet/>
      <dgm:spPr/>
      <dgm:t>
        <a:bodyPr/>
        <a:lstStyle/>
        <a:p>
          <a:endParaRPr kumimoji="1" lang="ja-JP" altLang="en-US"/>
        </a:p>
      </dgm:t>
    </dgm:pt>
    <dgm:pt modelId="{200341E4-35B2-472A-A7DA-D8B6EA09FA18}" type="sibTrans" cxnId="{E9D787C0-BB62-40A3-A93A-6CE75F5C66DE}">
      <dgm:prSet/>
      <dgm:spPr/>
      <dgm:t>
        <a:bodyPr/>
        <a:lstStyle/>
        <a:p>
          <a:endParaRPr kumimoji="1" lang="ja-JP" altLang="en-US"/>
        </a:p>
      </dgm:t>
    </dgm:pt>
    <dgm:pt modelId="{7798E573-B823-4526-9AA3-76265E5D84D8}" type="pres">
      <dgm:prSet presAssocID="{4F4B5F6C-E12F-4C85-8347-9BD9023A7805}" presName="Name0" presStyleCnt="0">
        <dgm:presLayoutVars>
          <dgm:dir/>
          <dgm:animLvl val="lvl"/>
          <dgm:resizeHandles val="exact"/>
        </dgm:presLayoutVars>
      </dgm:prSet>
      <dgm:spPr/>
    </dgm:pt>
    <dgm:pt modelId="{83F3D800-0434-4231-A1E8-5AF74607F135}" type="pres">
      <dgm:prSet presAssocID="{9D3AC35C-01A4-4256-BE00-A479E1231FB1}" presName="Name8" presStyleCnt="0"/>
      <dgm:spPr/>
    </dgm:pt>
    <dgm:pt modelId="{9DA7EB1A-EB35-4F76-B95A-2FB996FA3343}" type="pres">
      <dgm:prSet presAssocID="{9D3AC35C-01A4-4256-BE00-A479E1231FB1}" presName="level" presStyleLbl="node1" presStyleIdx="0" presStyleCnt="3">
        <dgm:presLayoutVars>
          <dgm:chMax val="1"/>
          <dgm:bulletEnabled val="1"/>
        </dgm:presLayoutVars>
      </dgm:prSet>
      <dgm:spPr/>
      <dgm:t>
        <a:bodyPr/>
        <a:lstStyle/>
        <a:p>
          <a:endParaRPr kumimoji="1" lang="ja-JP" altLang="en-US"/>
        </a:p>
      </dgm:t>
    </dgm:pt>
    <dgm:pt modelId="{8E28D4B8-0DC0-42ED-886B-D5BC1E522498}" type="pres">
      <dgm:prSet presAssocID="{9D3AC35C-01A4-4256-BE00-A479E1231FB1}" presName="levelTx" presStyleLbl="revTx" presStyleIdx="0" presStyleCnt="0">
        <dgm:presLayoutVars>
          <dgm:chMax val="1"/>
          <dgm:bulletEnabled val="1"/>
        </dgm:presLayoutVars>
      </dgm:prSet>
      <dgm:spPr/>
      <dgm:t>
        <a:bodyPr/>
        <a:lstStyle/>
        <a:p>
          <a:endParaRPr kumimoji="1" lang="ja-JP" altLang="en-US"/>
        </a:p>
      </dgm:t>
    </dgm:pt>
    <dgm:pt modelId="{F4894AF6-C654-4C86-AC79-8428B86F729D}" type="pres">
      <dgm:prSet presAssocID="{F72F86C7-BFDE-462A-A4B1-E230B5F9C94B}" presName="Name8" presStyleCnt="0"/>
      <dgm:spPr/>
    </dgm:pt>
    <dgm:pt modelId="{DA2D3711-1D6A-4D71-ACD7-1FAC5F625845}" type="pres">
      <dgm:prSet presAssocID="{F72F86C7-BFDE-462A-A4B1-E230B5F9C94B}" presName="level" presStyleLbl="node1" presStyleIdx="1" presStyleCnt="3">
        <dgm:presLayoutVars>
          <dgm:chMax val="1"/>
          <dgm:bulletEnabled val="1"/>
        </dgm:presLayoutVars>
      </dgm:prSet>
      <dgm:spPr/>
      <dgm:t>
        <a:bodyPr/>
        <a:lstStyle/>
        <a:p>
          <a:endParaRPr kumimoji="1" lang="ja-JP" altLang="en-US"/>
        </a:p>
      </dgm:t>
    </dgm:pt>
    <dgm:pt modelId="{DF62521A-F083-4AAD-940F-965DDE364D87}" type="pres">
      <dgm:prSet presAssocID="{F72F86C7-BFDE-462A-A4B1-E230B5F9C94B}" presName="levelTx" presStyleLbl="revTx" presStyleIdx="0" presStyleCnt="0">
        <dgm:presLayoutVars>
          <dgm:chMax val="1"/>
          <dgm:bulletEnabled val="1"/>
        </dgm:presLayoutVars>
      </dgm:prSet>
      <dgm:spPr/>
      <dgm:t>
        <a:bodyPr/>
        <a:lstStyle/>
        <a:p>
          <a:endParaRPr kumimoji="1" lang="ja-JP" altLang="en-US"/>
        </a:p>
      </dgm:t>
    </dgm:pt>
    <dgm:pt modelId="{54FA4546-F383-49F4-AFC5-90391B804654}" type="pres">
      <dgm:prSet presAssocID="{CA997183-B349-4A63-AE55-67AD4A63373B}" presName="Name8" presStyleCnt="0"/>
      <dgm:spPr/>
    </dgm:pt>
    <dgm:pt modelId="{728C9899-6F86-4B1F-8545-36010CB28F55}" type="pres">
      <dgm:prSet presAssocID="{CA997183-B349-4A63-AE55-67AD4A63373B}" presName="level" presStyleLbl="node1" presStyleIdx="2" presStyleCnt="3" custLinFactNeighborY="359">
        <dgm:presLayoutVars>
          <dgm:chMax val="1"/>
          <dgm:bulletEnabled val="1"/>
        </dgm:presLayoutVars>
      </dgm:prSet>
      <dgm:spPr/>
      <dgm:t>
        <a:bodyPr/>
        <a:lstStyle/>
        <a:p>
          <a:endParaRPr kumimoji="1" lang="ja-JP" altLang="en-US"/>
        </a:p>
      </dgm:t>
    </dgm:pt>
    <dgm:pt modelId="{C78B7B72-89CF-4D82-8842-A60077BEF495}" type="pres">
      <dgm:prSet presAssocID="{CA997183-B349-4A63-AE55-67AD4A63373B}" presName="levelTx" presStyleLbl="revTx" presStyleIdx="0" presStyleCnt="0">
        <dgm:presLayoutVars>
          <dgm:chMax val="1"/>
          <dgm:bulletEnabled val="1"/>
        </dgm:presLayoutVars>
      </dgm:prSet>
      <dgm:spPr/>
      <dgm:t>
        <a:bodyPr/>
        <a:lstStyle/>
        <a:p>
          <a:endParaRPr kumimoji="1" lang="ja-JP" altLang="en-US"/>
        </a:p>
      </dgm:t>
    </dgm:pt>
  </dgm:ptLst>
  <dgm:cxnLst>
    <dgm:cxn modelId="{2A49B762-8122-4CA3-9B92-220ACC3BA71C}" type="presOf" srcId="{F72F86C7-BFDE-462A-A4B1-E230B5F9C94B}" destId="{DA2D3711-1D6A-4D71-ACD7-1FAC5F625845}" srcOrd="0" destOrd="0" presId="urn:microsoft.com/office/officeart/2005/8/layout/pyramid1"/>
    <dgm:cxn modelId="{695CCF40-D5F3-4554-9EF3-5D7268183591}" type="presOf" srcId="{CA997183-B349-4A63-AE55-67AD4A63373B}" destId="{C78B7B72-89CF-4D82-8842-A60077BEF495}" srcOrd="1" destOrd="0" presId="urn:microsoft.com/office/officeart/2005/8/layout/pyramid1"/>
    <dgm:cxn modelId="{C624A68A-CB49-4B8D-9CEF-BB43381D4AB9}" type="presOf" srcId="{CA997183-B349-4A63-AE55-67AD4A63373B}" destId="{728C9899-6F86-4B1F-8545-36010CB28F55}" srcOrd="0" destOrd="0" presId="urn:microsoft.com/office/officeart/2005/8/layout/pyramid1"/>
    <dgm:cxn modelId="{478C35A7-DC12-4252-AD3A-FAE1C9EFFC85}" type="presOf" srcId="{9D3AC35C-01A4-4256-BE00-A479E1231FB1}" destId="{9DA7EB1A-EB35-4F76-B95A-2FB996FA3343}" srcOrd="0" destOrd="0" presId="urn:microsoft.com/office/officeart/2005/8/layout/pyramid1"/>
    <dgm:cxn modelId="{488047AE-42A9-42EB-A249-E0E0371E457C}" srcId="{4F4B5F6C-E12F-4C85-8347-9BD9023A7805}" destId="{9D3AC35C-01A4-4256-BE00-A479E1231FB1}" srcOrd="0" destOrd="0" parTransId="{2538E327-CADC-4BD8-8679-7C82C184E535}" sibTransId="{87036FCD-CAAF-4EC6-BEB0-B670B6483034}"/>
    <dgm:cxn modelId="{0FE87B01-FA20-4292-B0AF-00DDAA45350B}" srcId="{4F4B5F6C-E12F-4C85-8347-9BD9023A7805}" destId="{F72F86C7-BFDE-462A-A4B1-E230B5F9C94B}" srcOrd="1" destOrd="0" parTransId="{1D9F3F07-E017-4153-A2AA-BBFD0582904C}" sibTransId="{45C2372E-5365-4E45-B35B-41B03C54894A}"/>
    <dgm:cxn modelId="{1ECA01EA-74D6-4EB0-884B-EAE7FD777EA2}" type="presOf" srcId="{9D3AC35C-01A4-4256-BE00-A479E1231FB1}" destId="{8E28D4B8-0DC0-42ED-886B-D5BC1E522498}" srcOrd="1" destOrd="0" presId="urn:microsoft.com/office/officeart/2005/8/layout/pyramid1"/>
    <dgm:cxn modelId="{41AEA623-22FF-4CFD-853F-F53483C5FEC6}" type="presOf" srcId="{F72F86C7-BFDE-462A-A4B1-E230B5F9C94B}" destId="{DF62521A-F083-4AAD-940F-965DDE364D87}" srcOrd="1" destOrd="0" presId="urn:microsoft.com/office/officeart/2005/8/layout/pyramid1"/>
    <dgm:cxn modelId="{3010AE79-D8B7-4413-9E59-C9EECA201839}" type="presOf" srcId="{4F4B5F6C-E12F-4C85-8347-9BD9023A7805}" destId="{7798E573-B823-4526-9AA3-76265E5D84D8}" srcOrd="0" destOrd="0" presId="urn:microsoft.com/office/officeart/2005/8/layout/pyramid1"/>
    <dgm:cxn modelId="{E9D787C0-BB62-40A3-A93A-6CE75F5C66DE}" srcId="{4F4B5F6C-E12F-4C85-8347-9BD9023A7805}" destId="{CA997183-B349-4A63-AE55-67AD4A63373B}" srcOrd="2" destOrd="0" parTransId="{322197B7-AAB3-4B18-8B27-F0E231AD271F}" sibTransId="{200341E4-35B2-472A-A7DA-D8B6EA09FA18}"/>
    <dgm:cxn modelId="{9E361714-1F73-441D-9F90-3AD4D9058B8F}" type="presParOf" srcId="{7798E573-B823-4526-9AA3-76265E5D84D8}" destId="{83F3D800-0434-4231-A1E8-5AF74607F135}" srcOrd="0" destOrd="0" presId="urn:microsoft.com/office/officeart/2005/8/layout/pyramid1"/>
    <dgm:cxn modelId="{CDA832AA-3AFF-451A-8D29-32E3D1D65570}" type="presParOf" srcId="{83F3D800-0434-4231-A1E8-5AF74607F135}" destId="{9DA7EB1A-EB35-4F76-B95A-2FB996FA3343}" srcOrd="0" destOrd="0" presId="urn:microsoft.com/office/officeart/2005/8/layout/pyramid1"/>
    <dgm:cxn modelId="{98D9CDB7-DCB9-4250-BFDF-47DEE3FA5F76}" type="presParOf" srcId="{83F3D800-0434-4231-A1E8-5AF74607F135}" destId="{8E28D4B8-0DC0-42ED-886B-D5BC1E522498}" srcOrd="1" destOrd="0" presId="urn:microsoft.com/office/officeart/2005/8/layout/pyramid1"/>
    <dgm:cxn modelId="{CC681AFF-9ECE-48E7-A7C1-EC75DB3ABC35}" type="presParOf" srcId="{7798E573-B823-4526-9AA3-76265E5D84D8}" destId="{F4894AF6-C654-4C86-AC79-8428B86F729D}" srcOrd="1" destOrd="0" presId="urn:microsoft.com/office/officeart/2005/8/layout/pyramid1"/>
    <dgm:cxn modelId="{6508C491-CF18-4A44-955F-F8B75DB2EB22}" type="presParOf" srcId="{F4894AF6-C654-4C86-AC79-8428B86F729D}" destId="{DA2D3711-1D6A-4D71-ACD7-1FAC5F625845}" srcOrd="0" destOrd="0" presId="urn:microsoft.com/office/officeart/2005/8/layout/pyramid1"/>
    <dgm:cxn modelId="{F7FDF40E-3B6F-4565-912B-C4751DCA1FF2}" type="presParOf" srcId="{F4894AF6-C654-4C86-AC79-8428B86F729D}" destId="{DF62521A-F083-4AAD-940F-965DDE364D87}" srcOrd="1" destOrd="0" presId="urn:microsoft.com/office/officeart/2005/8/layout/pyramid1"/>
    <dgm:cxn modelId="{6EEDCDD9-BBF1-4DF8-86A3-185CE6C46261}" type="presParOf" srcId="{7798E573-B823-4526-9AA3-76265E5D84D8}" destId="{54FA4546-F383-49F4-AFC5-90391B804654}" srcOrd="2" destOrd="0" presId="urn:microsoft.com/office/officeart/2005/8/layout/pyramid1"/>
    <dgm:cxn modelId="{FD6C7196-8A04-47E6-8B2B-45738C6FBB75}" type="presParOf" srcId="{54FA4546-F383-49F4-AFC5-90391B804654}" destId="{728C9899-6F86-4B1F-8545-36010CB28F55}" srcOrd="0" destOrd="0" presId="urn:microsoft.com/office/officeart/2005/8/layout/pyramid1"/>
    <dgm:cxn modelId="{34E4C6D4-427E-411D-A42A-6C5091A2D567}" type="presParOf" srcId="{54FA4546-F383-49F4-AFC5-90391B804654}" destId="{C78B7B72-89CF-4D82-8842-A60077BEF495}" srcOrd="1" destOrd="0" presId="urn:microsoft.com/office/officeart/2005/8/layout/pyramid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F4B5F6C-E12F-4C85-8347-9BD9023A7805}" type="doc">
      <dgm:prSet loTypeId="urn:microsoft.com/office/officeart/2005/8/layout/pyramid1" loCatId="pyramid" qsTypeId="urn:microsoft.com/office/officeart/2005/8/quickstyle/simple1" qsCatId="simple" csTypeId="urn:microsoft.com/office/officeart/2005/8/colors/accent1_2" csCatId="accent1" phldr="1"/>
      <dgm:spPr/>
    </dgm:pt>
    <dgm:pt modelId="{9D3AC35C-01A4-4256-BE00-A479E1231FB1}">
      <dgm:prSet phldrT="[テキスト]"/>
      <dgm:spPr>
        <a:solidFill>
          <a:schemeClr val="accent5">
            <a:lumMod val="20000"/>
            <a:lumOff val="80000"/>
          </a:schemeClr>
        </a:solidFill>
      </dgm:spPr>
      <dgm:t>
        <a:bodyPr/>
        <a:lstStyle/>
        <a:p>
          <a:r>
            <a:rPr kumimoji="1" lang="ja-JP" altLang="en-US" dirty="0" smtClean="0"/>
            <a:t>主従愛</a:t>
          </a:r>
          <a:endParaRPr kumimoji="1" lang="ja-JP" altLang="en-US" dirty="0"/>
        </a:p>
      </dgm:t>
    </dgm:pt>
    <dgm:pt modelId="{2538E327-CADC-4BD8-8679-7C82C184E535}" type="parTrans" cxnId="{488047AE-42A9-42EB-A249-E0E0371E457C}">
      <dgm:prSet/>
      <dgm:spPr/>
      <dgm:t>
        <a:bodyPr/>
        <a:lstStyle/>
        <a:p>
          <a:endParaRPr kumimoji="1" lang="ja-JP" altLang="en-US"/>
        </a:p>
      </dgm:t>
    </dgm:pt>
    <dgm:pt modelId="{87036FCD-CAAF-4EC6-BEB0-B670B6483034}" type="sibTrans" cxnId="{488047AE-42A9-42EB-A249-E0E0371E457C}">
      <dgm:prSet/>
      <dgm:spPr/>
      <dgm:t>
        <a:bodyPr/>
        <a:lstStyle/>
        <a:p>
          <a:endParaRPr kumimoji="1" lang="ja-JP" altLang="en-US"/>
        </a:p>
      </dgm:t>
    </dgm:pt>
    <dgm:pt modelId="{F72F86C7-BFDE-462A-A4B1-E230B5F9C94B}">
      <dgm:prSet phldrT="[テキスト]"/>
      <dgm:spPr>
        <a:solidFill>
          <a:schemeClr val="accent5">
            <a:lumMod val="60000"/>
            <a:lumOff val="40000"/>
          </a:schemeClr>
        </a:solidFill>
      </dgm:spPr>
      <dgm:t>
        <a:bodyPr/>
        <a:lstStyle/>
        <a:p>
          <a:r>
            <a:rPr kumimoji="1" lang="ja-JP" altLang="en-US" dirty="0" smtClean="0"/>
            <a:t>親子愛</a:t>
          </a:r>
          <a:endParaRPr kumimoji="1" lang="ja-JP" altLang="en-US" dirty="0"/>
        </a:p>
      </dgm:t>
    </dgm:pt>
    <dgm:pt modelId="{1D9F3F07-E017-4153-A2AA-BBFD0582904C}" type="parTrans" cxnId="{0FE87B01-FA20-4292-B0AF-00DDAA45350B}">
      <dgm:prSet/>
      <dgm:spPr/>
      <dgm:t>
        <a:bodyPr/>
        <a:lstStyle/>
        <a:p>
          <a:endParaRPr kumimoji="1" lang="ja-JP" altLang="en-US"/>
        </a:p>
      </dgm:t>
    </dgm:pt>
    <dgm:pt modelId="{45C2372E-5365-4E45-B35B-41B03C54894A}" type="sibTrans" cxnId="{0FE87B01-FA20-4292-B0AF-00DDAA45350B}">
      <dgm:prSet/>
      <dgm:spPr/>
      <dgm:t>
        <a:bodyPr/>
        <a:lstStyle/>
        <a:p>
          <a:endParaRPr kumimoji="1" lang="ja-JP" altLang="en-US"/>
        </a:p>
      </dgm:t>
    </dgm:pt>
    <dgm:pt modelId="{CA997183-B349-4A63-AE55-67AD4A63373B}">
      <dgm:prSet phldrT="[テキスト]"/>
      <dgm:spPr>
        <a:solidFill>
          <a:schemeClr val="accent5">
            <a:lumMod val="75000"/>
          </a:schemeClr>
        </a:solidFill>
      </dgm:spPr>
      <dgm:t>
        <a:bodyPr/>
        <a:lstStyle/>
        <a:p>
          <a:r>
            <a:rPr kumimoji="1" lang="ja-JP" altLang="en-US" dirty="0" smtClean="0"/>
            <a:t>友愛愛</a:t>
          </a:r>
          <a:endParaRPr kumimoji="1" lang="ja-JP" altLang="en-US" dirty="0"/>
        </a:p>
      </dgm:t>
    </dgm:pt>
    <dgm:pt modelId="{322197B7-AAB3-4B18-8B27-F0E231AD271F}" type="parTrans" cxnId="{E9D787C0-BB62-40A3-A93A-6CE75F5C66DE}">
      <dgm:prSet/>
      <dgm:spPr/>
      <dgm:t>
        <a:bodyPr/>
        <a:lstStyle/>
        <a:p>
          <a:endParaRPr kumimoji="1" lang="ja-JP" altLang="en-US"/>
        </a:p>
      </dgm:t>
    </dgm:pt>
    <dgm:pt modelId="{200341E4-35B2-472A-A7DA-D8B6EA09FA18}" type="sibTrans" cxnId="{E9D787C0-BB62-40A3-A93A-6CE75F5C66DE}">
      <dgm:prSet/>
      <dgm:spPr/>
      <dgm:t>
        <a:bodyPr/>
        <a:lstStyle/>
        <a:p>
          <a:endParaRPr kumimoji="1" lang="ja-JP" altLang="en-US"/>
        </a:p>
      </dgm:t>
    </dgm:pt>
    <dgm:pt modelId="{7798E573-B823-4526-9AA3-76265E5D84D8}" type="pres">
      <dgm:prSet presAssocID="{4F4B5F6C-E12F-4C85-8347-9BD9023A7805}" presName="Name0" presStyleCnt="0">
        <dgm:presLayoutVars>
          <dgm:dir/>
          <dgm:animLvl val="lvl"/>
          <dgm:resizeHandles val="exact"/>
        </dgm:presLayoutVars>
      </dgm:prSet>
      <dgm:spPr/>
    </dgm:pt>
    <dgm:pt modelId="{83F3D800-0434-4231-A1E8-5AF74607F135}" type="pres">
      <dgm:prSet presAssocID="{9D3AC35C-01A4-4256-BE00-A479E1231FB1}" presName="Name8" presStyleCnt="0"/>
      <dgm:spPr/>
    </dgm:pt>
    <dgm:pt modelId="{9DA7EB1A-EB35-4F76-B95A-2FB996FA3343}" type="pres">
      <dgm:prSet presAssocID="{9D3AC35C-01A4-4256-BE00-A479E1231FB1}" presName="level" presStyleLbl="node1" presStyleIdx="0" presStyleCnt="3">
        <dgm:presLayoutVars>
          <dgm:chMax val="1"/>
          <dgm:bulletEnabled val="1"/>
        </dgm:presLayoutVars>
      </dgm:prSet>
      <dgm:spPr/>
      <dgm:t>
        <a:bodyPr/>
        <a:lstStyle/>
        <a:p>
          <a:endParaRPr kumimoji="1" lang="ja-JP" altLang="en-US"/>
        </a:p>
      </dgm:t>
    </dgm:pt>
    <dgm:pt modelId="{8E28D4B8-0DC0-42ED-886B-D5BC1E522498}" type="pres">
      <dgm:prSet presAssocID="{9D3AC35C-01A4-4256-BE00-A479E1231FB1}" presName="levelTx" presStyleLbl="revTx" presStyleIdx="0" presStyleCnt="0">
        <dgm:presLayoutVars>
          <dgm:chMax val="1"/>
          <dgm:bulletEnabled val="1"/>
        </dgm:presLayoutVars>
      </dgm:prSet>
      <dgm:spPr/>
      <dgm:t>
        <a:bodyPr/>
        <a:lstStyle/>
        <a:p>
          <a:endParaRPr kumimoji="1" lang="ja-JP" altLang="en-US"/>
        </a:p>
      </dgm:t>
    </dgm:pt>
    <dgm:pt modelId="{F4894AF6-C654-4C86-AC79-8428B86F729D}" type="pres">
      <dgm:prSet presAssocID="{F72F86C7-BFDE-462A-A4B1-E230B5F9C94B}" presName="Name8" presStyleCnt="0"/>
      <dgm:spPr/>
    </dgm:pt>
    <dgm:pt modelId="{DA2D3711-1D6A-4D71-ACD7-1FAC5F625845}" type="pres">
      <dgm:prSet presAssocID="{F72F86C7-BFDE-462A-A4B1-E230B5F9C94B}" presName="level" presStyleLbl="node1" presStyleIdx="1" presStyleCnt="3">
        <dgm:presLayoutVars>
          <dgm:chMax val="1"/>
          <dgm:bulletEnabled val="1"/>
        </dgm:presLayoutVars>
      </dgm:prSet>
      <dgm:spPr/>
      <dgm:t>
        <a:bodyPr/>
        <a:lstStyle/>
        <a:p>
          <a:endParaRPr kumimoji="1" lang="ja-JP" altLang="en-US"/>
        </a:p>
      </dgm:t>
    </dgm:pt>
    <dgm:pt modelId="{DF62521A-F083-4AAD-940F-965DDE364D87}" type="pres">
      <dgm:prSet presAssocID="{F72F86C7-BFDE-462A-A4B1-E230B5F9C94B}" presName="levelTx" presStyleLbl="revTx" presStyleIdx="0" presStyleCnt="0">
        <dgm:presLayoutVars>
          <dgm:chMax val="1"/>
          <dgm:bulletEnabled val="1"/>
        </dgm:presLayoutVars>
      </dgm:prSet>
      <dgm:spPr/>
      <dgm:t>
        <a:bodyPr/>
        <a:lstStyle/>
        <a:p>
          <a:endParaRPr kumimoji="1" lang="ja-JP" altLang="en-US"/>
        </a:p>
      </dgm:t>
    </dgm:pt>
    <dgm:pt modelId="{54FA4546-F383-49F4-AFC5-90391B804654}" type="pres">
      <dgm:prSet presAssocID="{CA997183-B349-4A63-AE55-67AD4A63373B}" presName="Name8" presStyleCnt="0"/>
      <dgm:spPr/>
    </dgm:pt>
    <dgm:pt modelId="{728C9899-6F86-4B1F-8545-36010CB28F55}" type="pres">
      <dgm:prSet presAssocID="{CA997183-B349-4A63-AE55-67AD4A63373B}" presName="level" presStyleLbl="node1" presStyleIdx="2" presStyleCnt="3" custLinFactNeighborY="-8352">
        <dgm:presLayoutVars>
          <dgm:chMax val="1"/>
          <dgm:bulletEnabled val="1"/>
        </dgm:presLayoutVars>
      </dgm:prSet>
      <dgm:spPr/>
      <dgm:t>
        <a:bodyPr/>
        <a:lstStyle/>
        <a:p>
          <a:endParaRPr kumimoji="1" lang="ja-JP" altLang="en-US"/>
        </a:p>
      </dgm:t>
    </dgm:pt>
    <dgm:pt modelId="{C78B7B72-89CF-4D82-8842-A60077BEF495}" type="pres">
      <dgm:prSet presAssocID="{CA997183-B349-4A63-AE55-67AD4A63373B}" presName="levelTx" presStyleLbl="revTx" presStyleIdx="0" presStyleCnt="0">
        <dgm:presLayoutVars>
          <dgm:chMax val="1"/>
          <dgm:bulletEnabled val="1"/>
        </dgm:presLayoutVars>
      </dgm:prSet>
      <dgm:spPr/>
      <dgm:t>
        <a:bodyPr/>
        <a:lstStyle/>
        <a:p>
          <a:endParaRPr kumimoji="1" lang="ja-JP" altLang="en-US"/>
        </a:p>
      </dgm:t>
    </dgm:pt>
  </dgm:ptLst>
  <dgm:cxnLst>
    <dgm:cxn modelId="{DE5615FE-2B78-413C-8247-72D2C5E175EF}" type="presOf" srcId="{9D3AC35C-01A4-4256-BE00-A479E1231FB1}" destId="{9DA7EB1A-EB35-4F76-B95A-2FB996FA3343}" srcOrd="0" destOrd="0" presId="urn:microsoft.com/office/officeart/2005/8/layout/pyramid1"/>
    <dgm:cxn modelId="{F79DD547-A9AE-4D6F-BE4F-FC438374ED39}" type="presOf" srcId="{9D3AC35C-01A4-4256-BE00-A479E1231FB1}" destId="{8E28D4B8-0DC0-42ED-886B-D5BC1E522498}" srcOrd="1" destOrd="0" presId="urn:microsoft.com/office/officeart/2005/8/layout/pyramid1"/>
    <dgm:cxn modelId="{CD014FB6-6E74-4B72-86B1-C0A9AE41763E}" type="presOf" srcId="{CA997183-B349-4A63-AE55-67AD4A63373B}" destId="{728C9899-6F86-4B1F-8545-36010CB28F55}" srcOrd="0" destOrd="0" presId="urn:microsoft.com/office/officeart/2005/8/layout/pyramid1"/>
    <dgm:cxn modelId="{66C7B250-A805-494C-97C9-704805623424}" type="presOf" srcId="{F72F86C7-BFDE-462A-A4B1-E230B5F9C94B}" destId="{DF62521A-F083-4AAD-940F-965DDE364D87}" srcOrd="1" destOrd="0" presId="urn:microsoft.com/office/officeart/2005/8/layout/pyramid1"/>
    <dgm:cxn modelId="{488047AE-42A9-42EB-A249-E0E0371E457C}" srcId="{4F4B5F6C-E12F-4C85-8347-9BD9023A7805}" destId="{9D3AC35C-01A4-4256-BE00-A479E1231FB1}" srcOrd="0" destOrd="0" parTransId="{2538E327-CADC-4BD8-8679-7C82C184E535}" sibTransId="{87036FCD-CAAF-4EC6-BEB0-B670B6483034}"/>
    <dgm:cxn modelId="{0FE87B01-FA20-4292-B0AF-00DDAA45350B}" srcId="{4F4B5F6C-E12F-4C85-8347-9BD9023A7805}" destId="{F72F86C7-BFDE-462A-A4B1-E230B5F9C94B}" srcOrd="1" destOrd="0" parTransId="{1D9F3F07-E017-4153-A2AA-BBFD0582904C}" sibTransId="{45C2372E-5365-4E45-B35B-41B03C54894A}"/>
    <dgm:cxn modelId="{275081F6-352F-4C5B-AEE2-F87533165E4E}" type="presOf" srcId="{4F4B5F6C-E12F-4C85-8347-9BD9023A7805}" destId="{7798E573-B823-4526-9AA3-76265E5D84D8}" srcOrd="0" destOrd="0" presId="urn:microsoft.com/office/officeart/2005/8/layout/pyramid1"/>
    <dgm:cxn modelId="{E9D787C0-BB62-40A3-A93A-6CE75F5C66DE}" srcId="{4F4B5F6C-E12F-4C85-8347-9BD9023A7805}" destId="{CA997183-B349-4A63-AE55-67AD4A63373B}" srcOrd="2" destOrd="0" parTransId="{322197B7-AAB3-4B18-8B27-F0E231AD271F}" sibTransId="{200341E4-35B2-472A-A7DA-D8B6EA09FA18}"/>
    <dgm:cxn modelId="{DD66B177-AB5C-4905-B093-FCC4FACE2AD5}" type="presOf" srcId="{F72F86C7-BFDE-462A-A4B1-E230B5F9C94B}" destId="{DA2D3711-1D6A-4D71-ACD7-1FAC5F625845}" srcOrd="0" destOrd="0" presId="urn:microsoft.com/office/officeart/2005/8/layout/pyramid1"/>
    <dgm:cxn modelId="{51CD2456-BFF1-4B08-A1D8-E1FCB9852ADD}" type="presOf" srcId="{CA997183-B349-4A63-AE55-67AD4A63373B}" destId="{C78B7B72-89CF-4D82-8842-A60077BEF495}" srcOrd="1" destOrd="0" presId="urn:microsoft.com/office/officeart/2005/8/layout/pyramid1"/>
    <dgm:cxn modelId="{E2D6C6CD-C65B-4F5D-AD09-9E696859D859}" type="presParOf" srcId="{7798E573-B823-4526-9AA3-76265E5D84D8}" destId="{83F3D800-0434-4231-A1E8-5AF74607F135}" srcOrd="0" destOrd="0" presId="urn:microsoft.com/office/officeart/2005/8/layout/pyramid1"/>
    <dgm:cxn modelId="{998D3008-F3C8-4816-AF3B-0AF0145CE1B0}" type="presParOf" srcId="{83F3D800-0434-4231-A1E8-5AF74607F135}" destId="{9DA7EB1A-EB35-4F76-B95A-2FB996FA3343}" srcOrd="0" destOrd="0" presId="urn:microsoft.com/office/officeart/2005/8/layout/pyramid1"/>
    <dgm:cxn modelId="{E11E89B9-0050-4E20-B762-EFC89D07FDBE}" type="presParOf" srcId="{83F3D800-0434-4231-A1E8-5AF74607F135}" destId="{8E28D4B8-0DC0-42ED-886B-D5BC1E522498}" srcOrd="1" destOrd="0" presId="urn:microsoft.com/office/officeart/2005/8/layout/pyramid1"/>
    <dgm:cxn modelId="{5BB78890-72B3-4E18-BB55-BEE5E19B2498}" type="presParOf" srcId="{7798E573-B823-4526-9AA3-76265E5D84D8}" destId="{F4894AF6-C654-4C86-AC79-8428B86F729D}" srcOrd="1" destOrd="0" presId="urn:microsoft.com/office/officeart/2005/8/layout/pyramid1"/>
    <dgm:cxn modelId="{2B42B30A-D7F7-40A8-8C25-6F72D81561E9}" type="presParOf" srcId="{F4894AF6-C654-4C86-AC79-8428B86F729D}" destId="{DA2D3711-1D6A-4D71-ACD7-1FAC5F625845}" srcOrd="0" destOrd="0" presId="urn:microsoft.com/office/officeart/2005/8/layout/pyramid1"/>
    <dgm:cxn modelId="{E2E0F2A2-5087-490A-A209-44806B6AD529}" type="presParOf" srcId="{F4894AF6-C654-4C86-AC79-8428B86F729D}" destId="{DF62521A-F083-4AAD-940F-965DDE364D87}" srcOrd="1" destOrd="0" presId="urn:microsoft.com/office/officeart/2005/8/layout/pyramid1"/>
    <dgm:cxn modelId="{D0E59014-8963-4A59-9814-8E04C9E512B9}" type="presParOf" srcId="{7798E573-B823-4526-9AA3-76265E5D84D8}" destId="{54FA4546-F383-49F4-AFC5-90391B804654}" srcOrd="2" destOrd="0" presId="urn:microsoft.com/office/officeart/2005/8/layout/pyramid1"/>
    <dgm:cxn modelId="{31A30659-0FE7-4293-97AA-7ACE18453B32}" type="presParOf" srcId="{54FA4546-F383-49F4-AFC5-90391B804654}" destId="{728C9899-6F86-4B1F-8545-36010CB28F55}" srcOrd="0" destOrd="0" presId="urn:microsoft.com/office/officeart/2005/8/layout/pyramid1"/>
    <dgm:cxn modelId="{EBD87907-98C1-499F-A1A9-57C16E5D8BD9}" type="presParOf" srcId="{54FA4546-F383-49F4-AFC5-90391B804654}" destId="{C78B7B72-89CF-4D82-8842-A60077BEF495}" srcOrd="1" destOrd="0" presId="urn:microsoft.com/office/officeart/2005/8/layout/pyramid1"/>
  </dgm:cxnLst>
  <dgm:bg/>
  <dgm:whole/>
  <dgm:extLst>
    <a:ext uri="http://schemas.microsoft.com/office/drawing/2008/diagram">
      <dsp:dataModelExt xmlns:dsp="http://schemas.microsoft.com/office/drawing/2008/diagram" xmlns=""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B2215BB-A8F6-45BD-8C2B-BA3EEA90BB12}" type="doc">
      <dgm:prSet loTypeId="urn:microsoft.com/office/officeart/2005/8/layout/hProcess9" loCatId="process" qsTypeId="urn:microsoft.com/office/officeart/2005/8/quickstyle/simple1" qsCatId="simple" csTypeId="urn:microsoft.com/office/officeart/2005/8/colors/accent1_2" csCatId="accent1" phldr="1"/>
      <dgm:spPr/>
    </dgm:pt>
    <dgm:pt modelId="{0F758CD9-AF8F-4585-8468-9EAB112B608D}">
      <dgm:prSet phldrT="[テキスト]"/>
      <dgm:spPr/>
      <dgm:t>
        <a:bodyPr/>
        <a:lstStyle/>
        <a:p>
          <a:r>
            <a:rPr kumimoji="1" lang="ja-JP" altLang="en-US" dirty="0" smtClean="0"/>
            <a:t>記号表現：</a:t>
          </a:r>
          <a:r>
            <a:rPr kumimoji="1" lang="en-US" altLang="ja-JP" dirty="0" smtClean="0"/>
            <a:t>[</a:t>
          </a:r>
          <a:r>
            <a:rPr kumimoji="1" lang="en-US" altLang="ja-JP" dirty="0" err="1" smtClean="0"/>
            <a:t>ringo</a:t>
          </a:r>
          <a:r>
            <a:rPr kumimoji="1" lang="en-US" altLang="ja-JP" dirty="0" smtClean="0"/>
            <a:t>] </a:t>
          </a:r>
          <a:r>
            <a:rPr kumimoji="1" lang="ja-JP" altLang="en-US" dirty="0" smtClean="0"/>
            <a:t>林檎 </a:t>
          </a:r>
          <a:r>
            <a:rPr kumimoji="1" lang="en-US" altLang="ja-JP" dirty="0" smtClean="0"/>
            <a:t>apples</a:t>
          </a:r>
          <a:endParaRPr kumimoji="1" lang="ja-JP" altLang="en-US" dirty="0"/>
        </a:p>
      </dgm:t>
    </dgm:pt>
    <dgm:pt modelId="{3E5036E5-8BFF-49B1-A562-48207E3DB5AE}" type="parTrans" cxnId="{9485839E-C4AC-4F08-9B36-3D1DBEB90972}">
      <dgm:prSet/>
      <dgm:spPr/>
      <dgm:t>
        <a:bodyPr/>
        <a:lstStyle/>
        <a:p>
          <a:endParaRPr kumimoji="1" lang="ja-JP" altLang="en-US"/>
        </a:p>
      </dgm:t>
    </dgm:pt>
    <dgm:pt modelId="{07CEBA5E-1B2C-49EF-8015-AE6592DF0A45}" type="sibTrans" cxnId="{9485839E-C4AC-4F08-9B36-3D1DBEB90972}">
      <dgm:prSet/>
      <dgm:spPr/>
      <dgm:t>
        <a:bodyPr/>
        <a:lstStyle/>
        <a:p>
          <a:endParaRPr kumimoji="1" lang="ja-JP" altLang="en-US"/>
        </a:p>
      </dgm:t>
    </dgm:pt>
    <dgm:pt modelId="{F409FE0D-D94F-419A-9389-0A7858B4655C}">
      <dgm:prSet phldrT="[テキスト]"/>
      <dgm:spPr/>
      <dgm:t>
        <a:bodyPr/>
        <a:lstStyle/>
        <a:p>
          <a:r>
            <a:rPr kumimoji="1" lang="ja-JP" altLang="en-US" dirty="0" smtClean="0"/>
            <a:t>赤い・冬・ジュース</a:t>
          </a:r>
          <a:r>
            <a:rPr kumimoji="1" lang="en-US" altLang="ja-JP" dirty="0" smtClean="0"/>
            <a:t>………</a:t>
          </a:r>
          <a:endParaRPr kumimoji="1" lang="ja-JP" altLang="en-US" dirty="0"/>
        </a:p>
      </dgm:t>
    </dgm:pt>
    <dgm:pt modelId="{D3155878-19AC-4A58-8C16-9A8DC951FDCD}" type="parTrans" cxnId="{E59C5C3F-F124-44AB-9E17-272EE9821978}">
      <dgm:prSet/>
      <dgm:spPr/>
      <dgm:t>
        <a:bodyPr/>
        <a:lstStyle/>
        <a:p>
          <a:endParaRPr kumimoji="1" lang="ja-JP" altLang="en-US"/>
        </a:p>
      </dgm:t>
    </dgm:pt>
    <dgm:pt modelId="{06410081-7F02-4280-BD61-61413597B9DA}" type="sibTrans" cxnId="{E59C5C3F-F124-44AB-9E17-272EE9821978}">
      <dgm:prSet/>
      <dgm:spPr/>
      <dgm:t>
        <a:bodyPr/>
        <a:lstStyle/>
        <a:p>
          <a:endParaRPr kumimoji="1" lang="ja-JP" altLang="en-US"/>
        </a:p>
      </dgm:t>
    </dgm:pt>
    <dgm:pt modelId="{2065D4C8-85FE-496C-BA4F-12F963D69016}">
      <dgm:prSet phldrT="[テキスト]" phldr="1"/>
      <dgm:spPr/>
      <dgm:t>
        <a:bodyPr/>
        <a:lstStyle/>
        <a:p>
          <a:endParaRPr kumimoji="1" lang="ja-JP" altLang="en-US" dirty="0"/>
        </a:p>
      </dgm:t>
    </dgm:pt>
    <dgm:pt modelId="{4A75B466-C677-48BB-A984-AB34DBF13086}" type="parTrans" cxnId="{15B94C24-636D-4C0A-8AA8-2F2E67681189}">
      <dgm:prSet/>
      <dgm:spPr/>
      <dgm:t>
        <a:bodyPr/>
        <a:lstStyle/>
        <a:p>
          <a:endParaRPr kumimoji="1" lang="ja-JP" altLang="en-US"/>
        </a:p>
      </dgm:t>
    </dgm:pt>
    <dgm:pt modelId="{FA9DD8C1-C33A-46F0-986C-D7B7B2B58A20}" type="sibTrans" cxnId="{15B94C24-636D-4C0A-8AA8-2F2E67681189}">
      <dgm:prSet/>
      <dgm:spPr/>
      <dgm:t>
        <a:bodyPr/>
        <a:lstStyle/>
        <a:p>
          <a:endParaRPr kumimoji="1" lang="ja-JP" altLang="en-US"/>
        </a:p>
      </dgm:t>
    </dgm:pt>
    <dgm:pt modelId="{D2B010FB-C63D-4485-B4D7-069B5546BA38}" type="pres">
      <dgm:prSet presAssocID="{4B2215BB-A8F6-45BD-8C2B-BA3EEA90BB12}" presName="CompostProcess" presStyleCnt="0">
        <dgm:presLayoutVars>
          <dgm:dir/>
          <dgm:resizeHandles val="exact"/>
        </dgm:presLayoutVars>
      </dgm:prSet>
      <dgm:spPr/>
    </dgm:pt>
    <dgm:pt modelId="{A03351B7-B2D8-4D15-BFEB-7008B11F54AC}" type="pres">
      <dgm:prSet presAssocID="{4B2215BB-A8F6-45BD-8C2B-BA3EEA90BB12}" presName="arrow" presStyleLbl="bgShp" presStyleIdx="0" presStyleCnt="1"/>
      <dgm:spPr/>
    </dgm:pt>
    <dgm:pt modelId="{CAFCCBF4-53B8-4236-A95E-38FCFD6DEDA3}" type="pres">
      <dgm:prSet presAssocID="{4B2215BB-A8F6-45BD-8C2B-BA3EEA90BB12}" presName="linearProcess" presStyleCnt="0"/>
      <dgm:spPr/>
    </dgm:pt>
    <dgm:pt modelId="{3B9968B3-7A94-4468-A360-47F816850440}" type="pres">
      <dgm:prSet presAssocID="{0F758CD9-AF8F-4585-8468-9EAB112B608D}" presName="textNode" presStyleLbl="node1" presStyleIdx="0" presStyleCnt="3">
        <dgm:presLayoutVars>
          <dgm:bulletEnabled val="1"/>
        </dgm:presLayoutVars>
      </dgm:prSet>
      <dgm:spPr/>
      <dgm:t>
        <a:bodyPr/>
        <a:lstStyle/>
        <a:p>
          <a:endParaRPr kumimoji="1" lang="ja-JP" altLang="en-US"/>
        </a:p>
      </dgm:t>
    </dgm:pt>
    <dgm:pt modelId="{953EF9F2-BD59-4199-8539-7E002D666836}" type="pres">
      <dgm:prSet presAssocID="{07CEBA5E-1B2C-49EF-8015-AE6592DF0A45}" presName="sibTrans" presStyleCnt="0"/>
      <dgm:spPr/>
    </dgm:pt>
    <dgm:pt modelId="{4A862C5D-CFA5-4D6B-A064-D6D59E0ADDC5}" type="pres">
      <dgm:prSet presAssocID="{F409FE0D-D94F-419A-9389-0A7858B4655C}" presName="textNode" presStyleLbl="node1" presStyleIdx="1" presStyleCnt="3">
        <dgm:presLayoutVars>
          <dgm:bulletEnabled val="1"/>
        </dgm:presLayoutVars>
      </dgm:prSet>
      <dgm:spPr/>
      <dgm:t>
        <a:bodyPr/>
        <a:lstStyle/>
        <a:p>
          <a:endParaRPr kumimoji="1" lang="ja-JP" altLang="en-US"/>
        </a:p>
      </dgm:t>
    </dgm:pt>
    <dgm:pt modelId="{991E5C43-171A-4C75-AD87-FD353DF5DE68}" type="pres">
      <dgm:prSet presAssocID="{06410081-7F02-4280-BD61-61413597B9DA}" presName="sibTrans" presStyleCnt="0"/>
      <dgm:spPr/>
    </dgm:pt>
    <dgm:pt modelId="{99FABDCB-C261-425B-8338-07573313E9F3}" type="pres">
      <dgm:prSet presAssocID="{2065D4C8-85FE-496C-BA4F-12F963D69016}" presName="textNode" presStyleLbl="node1" presStyleIdx="2" presStyleCnt="3">
        <dgm:presLayoutVars>
          <dgm:bulletEnabled val="1"/>
        </dgm:presLayoutVars>
      </dgm:prSet>
      <dgm:spPr/>
      <dgm:t>
        <a:bodyPr/>
        <a:lstStyle/>
        <a:p>
          <a:endParaRPr kumimoji="1" lang="ja-JP" altLang="en-US"/>
        </a:p>
      </dgm:t>
    </dgm:pt>
  </dgm:ptLst>
  <dgm:cxnLst>
    <dgm:cxn modelId="{C2B50249-C4D7-4719-8568-D4B278E9F419}" type="presOf" srcId="{0F758CD9-AF8F-4585-8468-9EAB112B608D}" destId="{3B9968B3-7A94-4468-A360-47F816850440}" srcOrd="0" destOrd="0" presId="urn:microsoft.com/office/officeart/2005/8/layout/hProcess9"/>
    <dgm:cxn modelId="{646E6231-39F1-4026-AFE2-8D76D1426777}" type="presOf" srcId="{4B2215BB-A8F6-45BD-8C2B-BA3EEA90BB12}" destId="{D2B010FB-C63D-4485-B4D7-069B5546BA38}" srcOrd="0" destOrd="0" presId="urn:microsoft.com/office/officeart/2005/8/layout/hProcess9"/>
    <dgm:cxn modelId="{15B94C24-636D-4C0A-8AA8-2F2E67681189}" srcId="{4B2215BB-A8F6-45BD-8C2B-BA3EEA90BB12}" destId="{2065D4C8-85FE-496C-BA4F-12F963D69016}" srcOrd="2" destOrd="0" parTransId="{4A75B466-C677-48BB-A984-AB34DBF13086}" sibTransId="{FA9DD8C1-C33A-46F0-986C-D7B7B2B58A20}"/>
    <dgm:cxn modelId="{78450825-1CE0-4F11-A932-6AB66FF0CDF4}" type="presOf" srcId="{F409FE0D-D94F-419A-9389-0A7858B4655C}" destId="{4A862C5D-CFA5-4D6B-A064-D6D59E0ADDC5}" srcOrd="0" destOrd="0" presId="urn:microsoft.com/office/officeart/2005/8/layout/hProcess9"/>
    <dgm:cxn modelId="{E1E2FE71-DD85-467A-A7F4-906C8CC580C7}" type="presOf" srcId="{2065D4C8-85FE-496C-BA4F-12F963D69016}" destId="{99FABDCB-C261-425B-8338-07573313E9F3}" srcOrd="0" destOrd="0" presId="urn:microsoft.com/office/officeart/2005/8/layout/hProcess9"/>
    <dgm:cxn modelId="{E59C5C3F-F124-44AB-9E17-272EE9821978}" srcId="{4B2215BB-A8F6-45BD-8C2B-BA3EEA90BB12}" destId="{F409FE0D-D94F-419A-9389-0A7858B4655C}" srcOrd="1" destOrd="0" parTransId="{D3155878-19AC-4A58-8C16-9A8DC951FDCD}" sibTransId="{06410081-7F02-4280-BD61-61413597B9DA}"/>
    <dgm:cxn modelId="{9485839E-C4AC-4F08-9B36-3D1DBEB90972}" srcId="{4B2215BB-A8F6-45BD-8C2B-BA3EEA90BB12}" destId="{0F758CD9-AF8F-4585-8468-9EAB112B608D}" srcOrd="0" destOrd="0" parTransId="{3E5036E5-8BFF-49B1-A562-48207E3DB5AE}" sibTransId="{07CEBA5E-1B2C-49EF-8015-AE6592DF0A45}"/>
    <dgm:cxn modelId="{9B72D1D5-98DA-4C71-9077-3562486C2E41}" type="presParOf" srcId="{D2B010FB-C63D-4485-B4D7-069B5546BA38}" destId="{A03351B7-B2D8-4D15-BFEB-7008B11F54AC}" srcOrd="0" destOrd="0" presId="urn:microsoft.com/office/officeart/2005/8/layout/hProcess9"/>
    <dgm:cxn modelId="{ED31F36C-E1F4-4612-9014-9A2F100EBAF3}" type="presParOf" srcId="{D2B010FB-C63D-4485-B4D7-069B5546BA38}" destId="{CAFCCBF4-53B8-4236-A95E-38FCFD6DEDA3}" srcOrd="1" destOrd="0" presId="urn:microsoft.com/office/officeart/2005/8/layout/hProcess9"/>
    <dgm:cxn modelId="{D2F58DB3-C6E6-4416-B1C8-383F5C643E29}" type="presParOf" srcId="{CAFCCBF4-53B8-4236-A95E-38FCFD6DEDA3}" destId="{3B9968B3-7A94-4468-A360-47F816850440}" srcOrd="0" destOrd="0" presId="urn:microsoft.com/office/officeart/2005/8/layout/hProcess9"/>
    <dgm:cxn modelId="{F271E175-EBF8-45D5-B6B8-CAB68F4D811E}" type="presParOf" srcId="{CAFCCBF4-53B8-4236-A95E-38FCFD6DEDA3}" destId="{953EF9F2-BD59-4199-8539-7E002D666836}" srcOrd="1" destOrd="0" presId="urn:microsoft.com/office/officeart/2005/8/layout/hProcess9"/>
    <dgm:cxn modelId="{6CFBCC8B-2D66-4A0A-AF33-C7922D95D001}" type="presParOf" srcId="{CAFCCBF4-53B8-4236-A95E-38FCFD6DEDA3}" destId="{4A862C5D-CFA5-4D6B-A064-D6D59E0ADDC5}" srcOrd="2" destOrd="0" presId="urn:microsoft.com/office/officeart/2005/8/layout/hProcess9"/>
    <dgm:cxn modelId="{CCD69173-4C01-47C6-8B4F-3A3677CB379B}" type="presParOf" srcId="{CAFCCBF4-53B8-4236-A95E-38FCFD6DEDA3}" destId="{991E5C43-171A-4C75-AD87-FD353DF5DE68}" srcOrd="3" destOrd="0" presId="urn:microsoft.com/office/officeart/2005/8/layout/hProcess9"/>
    <dgm:cxn modelId="{D451AF4F-E5A4-4D68-9ED5-345035F64889}" type="presParOf" srcId="{CAFCCBF4-53B8-4236-A95E-38FCFD6DEDA3}" destId="{99FABDCB-C261-425B-8338-07573313E9F3}" srcOrd="4" destOrd="0" presId="urn:microsoft.com/office/officeart/2005/8/layout/hProcess9"/>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B2215BB-A8F6-45BD-8C2B-BA3EEA90BB12}" type="doc">
      <dgm:prSet loTypeId="urn:microsoft.com/office/officeart/2005/8/layout/hProcess9" loCatId="process" qsTypeId="urn:microsoft.com/office/officeart/2005/8/quickstyle/simple1" qsCatId="simple" csTypeId="urn:microsoft.com/office/officeart/2005/8/colors/accent1_2" csCatId="accent1" phldr="1"/>
      <dgm:spPr/>
    </dgm:pt>
    <dgm:pt modelId="{0F758CD9-AF8F-4585-8468-9EAB112B608D}">
      <dgm:prSet phldrT="[テキスト]"/>
      <dgm:spPr>
        <a:solidFill>
          <a:srgbClr val="92D050"/>
        </a:solidFill>
      </dgm:spPr>
      <dgm:t>
        <a:bodyPr/>
        <a:lstStyle/>
        <a:p>
          <a:r>
            <a:rPr kumimoji="1" lang="ja-JP" altLang="en-US" dirty="0" smtClean="0"/>
            <a:t>記号表現：</a:t>
          </a:r>
          <a:endParaRPr kumimoji="1" lang="en-US" altLang="ja-JP" dirty="0" smtClean="0"/>
        </a:p>
        <a:p>
          <a:endParaRPr kumimoji="1" lang="en-US" altLang="ja-JP" dirty="0" smtClean="0"/>
        </a:p>
        <a:p>
          <a:endParaRPr kumimoji="1" lang="ja-JP" altLang="en-US" dirty="0"/>
        </a:p>
      </dgm:t>
    </dgm:pt>
    <dgm:pt modelId="{3E5036E5-8BFF-49B1-A562-48207E3DB5AE}" type="parTrans" cxnId="{9485839E-C4AC-4F08-9B36-3D1DBEB90972}">
      <dgm:prSet/>
      <dgm:spPr/>
      <dgm:t>
        <a:bodyPr/>
        <a:lstStyle/>
        <a:p>
          <a:endParaRPr kumimoji="1" lang="ja-JP" altLang="en-US"/>
        </a:p>
      </dgm:t>
    </dgm:pt>
    <dgm:pt modelId="{07CEBA5E-1B2C-49EF-8015-AE6592DF0A45}" type="sibTrans" cxnId="{9485839E-C4AC-4F08-9B36-3D1DBEB90972}">
      <dgm:prSet/>
      <dgm:spPr/>
      <dgm:t>
        <a:bodyPr/>
        <a:lstStyle/>
        <a:p>
          <a:endParaRPr kumimoji="1" lang="ja-JP" altLang="en-US"/>
        </a:p>
      </dgm:t>
    </dgm:pt>
    <dgm:pt modelId="{F409FE0D-D94F-419A-9389-0A7858B4655C}">
      <dgm:prSet phldrT="[テキスト]"/>
      <dgm:spPr>
        <a:solidFill>
          <a:srgbClr val="92D050"/>
        </a:solidFill>
      </dgm:spPr>
      <dgm:t>
        <a:bodyPr/>
        <a:lstStyle/>
        <a:p>
          <a:r>
            <a:rPr kumimoji="1" lang="ja-JP" altLang="en-US" dirty="0" smtClean="0"/>
            <a:t>青森県、赤、緑、すっぱい</a:t>
          </a:r>
          <a:r>
            <a:rPr kumimoji="1" lang="en-US" altLang="ja-JP" dirty="0" smtClean="0"/>
            <a:t>………</a:t>
          </a:r>
          <a:endParaRPr kumimoji="1" lang="ja-JP" altLang="en-US" dirty="0"/>
        </a:p>
      </dgm:t>
    </dgm:pt>
    <dgm:pt modelId="{D3155878-19AC-4A58-8C16-9A8DC951FDCD}" type="parTrans" cxnId="{E59C5C3F-F124-44AB-9E17-272EE9821978}">
      <dgm:prSet/>
      <dgm:spPr/>
      <dgm:t>
        <a:bodyPr/>
        <a:lstStyle/>
        <a:p>
          <a:endParaRPr kumimoji="1" lang="ja-JP" altLang="en-US"/>
        </a:p>
      </dgm:t>
    </dgm:pt>
    <dgm:pt modelId="{06410081-7F02-4280-BD61-61413597B9DA}" type="sibTrans" cxnId="{E59C5C3F-F124-44AB-9E17-272EE9821978}">
      <dgm:prSet/>
      <dgm:spPr/>
      <dgm:t>
        <a:bodyPr/>
        <a:lstStyle/>
        <a:p>
          <a:endParaRPr kumimoji="1" lang="ja-JP" altLang="en-US"/>
        </a:p>
      </dgm:t>
    </dgm:pt>
    <dgm:pt modelId="{2065D4C8-85FE-496C-BA4F-12F963D69016}">
      <dgm:prSet phldrT="[テキスト]" phldr="1"/>
      <dgm:spPr/>
      <dgm:t>
        <a:bodyPr/>
        <a:lstStyle/>
        <a:p>
          <a:endParaRPr kumimoji="1" lang="ja-JP" altLang="en-US" dirty="0"/>
        </a:p>
      </dgm:t>
    </dgm:pt>
    <dgm:pt modelId="{FA9DD8C1-C33A-46F0-986C-D7B7B2B58A20}" type="sibTrans" cxnId="{15B94C24-636D-4C0A-8AA8-2F2E67681189}">
      <dgm:prSet/>
      <dgm:spPr/>
      <dgm:t>
        <a:bodyPr/>
        <a:lstStyle/>
        <a:p>
          <a:endParaRPr kumimoji="1" lang="ja-JP" altLang="en-US"/>
        </a:p>
      </dgm:t>
    </dgm:pt>
    <dgm:pt modelId="{4A75B466-C677-48BB-A984-AB34DBF13086}" type="parTrans" cxnId="{15B94C24-636D-4C0A-8AA8-2F2E67681189}">
      <dgm:prSet/>
      <dgm:spPr/>
      <dgm:t>
        <a:bodyPr/>
        <a:lstStyle/>
        <a:p>
          <a:endParaRPr kumimoji="1" lang="ja-JP" altLang="en-US"/>
        </a:p>
      </dgm:t>
    </dgm:pt>
    <dgm:pt modelId="{D2B010FB-C63D-4485-B4D7-069B5546BA38}" type="pres">
      <dgm:prSet presAssocID="{4B2215BB-A8F6-45BD-8C2B-BA3EEA90BB12}" presName="CompostProcess" presStyleCnt="0">
        <dgm:presLayoutVars>
          <dgm:dir/>
          <dgm:resizeHandles val="exact"/>
        </dgm:presLayoutVars>
      </dgm:prSet>
      <dgm:spPr/>
    </dgm:pt>
    <dgm:pt modelId="{A03351B7-B2D8-4D15-BFEB-7008B11F54AC}" type="pres">
      <dgm:prSet presAssocID="{4B2215BB-A8F6-45BD-8C2B-BA3EEA90BB12}" presName="arrow" presStyleLbl="bgShp" presStyleIdx="0" presStyleCnt="1"/>
      <dgm:spPr>
        <a:prstGeom prst="leftArrow">
          <a:avLst/>
        </a:prstGeom>
      </dgm:spPr>
    </dgm:pt>
    <dgm:pt modelId="{CAFCCBF4-53B8-4236-A95E-38FCFD6DEDA3}" type="pres">
      <dgm:prSet presAssocID="{4B2215BB-A8F6-45BD-8C2B-BA3EEA90BB12}" presName="linearProcess" presStyleCnt="0"/>
      <dgm:spPr/>
    </dgm:pt>
    <dgm:pt modelId="{3B9968B3-7A94-4468-A360-47F816850440}" type="pres">
      <dgm:prSet presAssocID="{0F758CD9-AF8F-4585-8468-9EAB112B608D}" presName="textNode" presStyleLbl="node1" presStyleIdx="0" presStyleCnt="3" custLinFactX="100000" custLinFactNeighborX="140434" custLinFactNeighborY="1694">
        <dgm:presLayoutVars>
          <dgm:bulletEnabled val="1"/>
        </dgm:presLayoutVars>
      </dgm:prSet>
      <dgm:spPr/>
      <dgm:t>
        <a:bodyPr/>
        <a:lstStyle/>
        <a:p>
          <a:endParaRPr kumimoji="1" lang="ja-JP" altLang="en-US"/>
        </a:p>
      </dgm:t>
    </dgm:pt>
    <dgm:pt modelId="{953EF9F2-BD59-4199-8539-7E002D666836}" type="pres">
      <dgm:prSet presAssocID="{07CEBA5E-1B2C-49EF-8015-AE6592DF0A45}" presName="sibTrans" presStyleCnt="0"/>
      <dgm:spPr/>
    </dgm:pt>
    <dgm:pt modelId="{4A862C5D-CFA5-4D6B-A064-D6D59E0ADDC5}" type="pres">
      <dgm:prSet presAssocID="{F409FE0D-D94F-419A-9389-0A7858B4655C}" presName="textNode" presStyleLbl="node1" presStyleIdx="1" presStyleCnt="3" custLinFactX="-102570" custLinFactNeighborX="-200000" custLinFactNeighborY="7172">
        <dgm:presLayoutVars>
          <dgm:bulletEnabled val="1"/>
        </dgm:presLayoutVars>
      </dgm:prSet>
      <dgm:spPr/>
      <dgm:t>
        <a:bodyPr/>
        <a:lstStyle/>
        <a:p>
          <a:endParaRPr kumimoji="1" lang="ja-JP" altLang="en-US"/>
        </a:p>
      </dgm:t>
    </dgm:pt>
    <dgm:pt modelId="{991E5C43-171A-4C75-AD87-FD353DF5DE68}" type="pres">
      <dgm:prSet presAssocID="{06410081-7F02-4280-BD61-61413597B9DA}" presName="sibTrans" presStyleCnt="0"/>
      <dgm:spPr/>
    </dgm:pt>
    <dgm:pt modelId="{99FABDCB-C261-425B-8338-07573313E9F3}" type="pres">
      <dgm:prSet presAssocID="{2065D4C8-85FE-496C-BA4F-12F963D69016}" presName="textNode" presStyleLbl="node1" presStyleIdx="2" presStyleCnt="3" custScaleX="125334" custScaleY="140437">
        <dgm:presLayoutVars>
          <dgm:bulletEnabled val="1"/>
        </dgm:presLayoutVars>
      </dgm:prSet>
      <dgm:spPr/>
      <dgm:t>
        <a:bodyPr/>
        <a:lstStyle/>
        <a:p>
          <a:endParaRPr kumimoji="1" lang="ja-JP" altLang="en-US"/>
        </a:p>
      </dgm:t>
    </dgm:pt>
  </dgm:ptLst>
  <dgm:cxnLst>
    <dgm:cxn modelId="{C0E33B19-AA0B-4B91-BE92-DA894BA2EBB2}" type="presOf" srcId="{0F758CD9-AF8F-4585-8468-9EAB112B608D}" destId="{3B9968B3-7A94-4468-A360-47F816850440}" srcOrd="0" destOrd="0" presId="urn:microsoft.com/office/officeart/2005/8/layout/hProcess9"/>
    <dgm:cxn modelId="{286D6D08-8A5D-440D-9AD5-4B2803FE2841}" type="presOf" srcId="{2065D4C8-85FE-496C-BA4F-12F963D69016}" destId="{99FABDCB-C261-425B-8338-07573313E9F3}" srcOrd="0" destOrd="0" presId="urn:microsoft.com/office/officeart/2005/8/layout/hProcess9"/>
    <dgm:cxn modelId="{4D51DD51-58B7-4276-B847-36D7E0458D86}" type="presOf" srcId="{F409FE0D-D94F-419A-9389-0A7858B4655C}" destId="{4A862C5D-CFA5-4D6B-A064-D6D59E0ADDC5}" srcOrd="0" destOrd="0" presId="urn:microsoft.com/office/officeart/2005/8/layout/hProcess9"/>
    <dgm:cxn modelId="{A624851B-4CC7-4CF6-9058-046632C634A1}" type="presOf" srcId="{4B2215BB-A8F6-45BD-8C2B-BA3EEA90BB12}" destId="{D2B010FB-C63D-4485-B4D7-069B5546BA38}" srcOrd="0" destOrd="0" presId="urn:microsoft.com/office/officeart/2005/8/layout/hProcess9"/>
    <dgm:cxn modelId="{15B94C24-636D-4C0A-8AA8-2F2E67681189}" srcId="{4B2215BB-A8F6-45BD-8C2B-BA3EEA90BB12}" destId="{2065D4C8-85FE-496C-BA4F-12F963D69016}" srcOrd="2" destOrd="0" parTransId="{4A75B466-C677-48BB-A984-AB34DBF13086}" sibTransId="{FA9DD8C1-C33A-46F0-986C-D7B7B2B58A20}"/>
    <dgm:cxn modelId="{E59C5C3F-F124-44AB-9E17-272EE9821978}" srcId="{4B2215BB-A8F6-45BD-8C2B-BA3EEA90BB12}" destId="{F409FE0D-D94F-419A-9389-0A7858B4655C}" srcOrd="1" destOrd="0" parTransId="{D3155878-19AC-4A58-8C16-9A8DC951FDCD}" sibTransId="{06410081-7F02-4280-BD61-61413597B9DA}"/>
    <dgm:cxn modelId="{9485839E-C4AC-4F08-9B36-3D1DBEB90972}" srcId="{4B2215BB-A8F6-45BD-8C2B-BA3EEA90BB12}" destId="{0F758CD9-AF8F-4585-8468-9EAB112B608D}" srcOrd="0" destOrd="0" parTransId="{3E5036E5-8BFF-49B1-A562-48207E3DB5AE}" sibTransId="{07CEBA5E-1B2C-49EF-8015-AE6592DF0A45}"/>
    <dgm:cxn modelId="{C513ED72-AE2E-4F42-B619-B18F60F8A535}" type="presParOf" srcId="{D2B010FB-C63D-4485-B4D7-069B5546BA38}" destId="{A03351B7-B2D8-4D15-BFEB-7008B11F54AC}" srcOrd="0" destOrd="0" presId="urn:microsoft.com/office/officeart/2005/8/layout/hProcess9"/>
    <dgm:cxn modelId="{CFCE6F26-A08B-41D8-8061-F1FE7ACA2D62}" type="presParOf" srcId="{D2B010FB-C63D-4485-B4D7-069B5546BA38}" destId="{CAFCCBF4-53B8-4236-A95E-38FCFD6DEDA3}" srcOrd="1" destOrd="0" presId="urn:microsoft.com/office/officeart/2005/8/layout/hProcess9"/>
    <dgm:cxn modelId="{707C290A-5C93-40DB-9A05-DD272B6C6130}" type="presParOf" srcId="{CAFCCBF4-53B8-4236-A95E-38FCFD6DEDA3}" destId="{3B9968B3-7A94-4468-A360-47F816850440}" srcOrd="0" destOrd="0" presId="urn:microsoft.com/office/officeart/2005/8/layout/hProcess9"/>
    <dgm:cxn modelId="{E42A1652-671B-4D6C-9C47-1D19AF4D5DB4}" type="presParOf" srcId="{CAFCCBF4-53B8-4236-A95E-38FCFD6DEDA3}" destId="{953EF9F2-BD59-4199-8539-7E002D666836}" srcOrd="1" destOrd="0" presId="urn:microsoft.com/office/officeart/2005/8/layout/hProcess9"/>
    <dgm:cxn modelId="{6EFE67A1-3156-4A0D-9C30-4EF53772E9EE}" type="presParOf" srcId="{CAFCCBF4-53B8-4236-A95E-38FCFD6DEDA3}" destId="{4A862C5D-CFA5-4D6B-A064-D6D59E0ADDC5}" srcOrd="2" destOrd="0" presId="urn:microsoft.com/office/officeart/2005/8/layout/hProcess9"/>
    <dgm:cxn modelId="{1FF66DA2-21F2-400E-9838-EED957773E2A}" type="presParOf" srcId="{CAFCCBF4-53B8-4236-A95E-38FCFD6DEDA3}" destId="{991E5C43-171A-4C75-AD87-FD353DF5DE68}" srcOrd="3" destOrd="0" presId="urn:microsoft.com/office/officeart/2005/8/layout/hProcess9"/>
    <dgm:cxn modelId="{45EE5C48-8B52-4F42-AD34-F43956D43BEC}" type="presParOf" srcId="{CAFCCBF4-53B8-4236-A95E-38FCFD6DEDA3}" destId="{99FABDCB-C261-425B-8338-07573313E9F3}" srcOrd="4" destOrd="0" presId="urn:microsoft.com/office/officeart/2005/8/layout/hProcess9"/>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B2215BB-A8F6-45BD-8C2B-BA3EEA90BB12}" type="doc">
      <dgm:prSet loTypeId="urn:microsoft.com/office/officeart/2005/8/layout/hProcess9" loCatId="process" qsTypeId="urn:microsoft.com/office/officeart/2005/8/quickstyle/simple1" qsCatId="simple" csTypeId="urn:microsoft.com/office/officeart/2005/8/colors/accent1_2" csCatId="accent1" phldr="1"/>
      <dgm:spPr/>
    </dgm:pt>
    <dgm:pt modelId="{0F758CD9-AF8F-4585-8468-9EAB112B608D}">
      <dgm:prSet phldrT="[テキスト]"/>
      <dgm:spPr>
        <a:solidFill>
          <a:srgbClr val="92D050"/>
        </a:solidFill>
      </dgm:spPr>
      <dgm:t>
        <a:bodyPr/>
        <a:lstStyle/>
        <a:p>
          <a:r>
            <a:rPr kumimoji="1" lang="ja-JP" altLang="en-US" dirty="0" smtClean="0"/>
            <a:t>記号表現：</a:t>
          </a:r>
          <a:endParaRPr kumimoji="1" lang="en-US" altLang="ja-JP" dirty="0" smtClean="0"/>
        </a:p>
        <a:p>
          <a:endParaRPr kumimoji="1" lang="en-US" altLang="ja-JP" dirty="0" smtClean="0"/>
        </a:p>
        <a:p>
          <a:endParaRPr kumimoji="1" lang="ja-JP" altLang="en-US" dirty="0"/>
        </a:p>
      </dgm:t>
    </dgm:pt>
    <dgm:pt modelId="{3E5036E5-8BFF-49B1-A562-48207E3DB5AE}" type="parTrans" cxnId="{9485839E-C4AC-4F08-9B36-3D1DBEB90972}">
      <dgm:prSet/>
      <dgm:spPr/>
      <dgm:t>
        <a:bodyPr/>
        <a:lstStyle/>
        <a:p>
          <a:endParaRPr kumimoji="1" lang="ja-JP" altLang="en-US"/>
        </a:p>
      </dgm:t>
    </dgm:pt>
    <dgm:pt modelId="{07CEBA5E-1B2C-49EF-8015-AE6592DF0A45}" type="sibTrans" cxnId="{9485839E-C4AC-4F08-9B36-3D1DBEB90972}">
      <dgm:prSet/>
      <dgm:spPr/>
      <dgm:t>
        <a:bodyPr/>
        <a:lstStyle/>
        <a:p>
          <a:endParaRPr kumimoji="1" lang="ja-JP" altLang="en-US"/>
        </a:p>
      </dgm:t>
    </dgm:pt>
    <dgm:pt modelId="{F409FE0D-D94F-419A-9389-0A7858B4655C}">
      <dgm:prSet phldrT="[テキスト]"/>
      <dgm:spPr>
        <a:solidFill>
          <a:srgbClr val="C00000"/>
        </a:solidFill>
      </dgm:spPr>
      <dgm:t>
        <a:bodyPr/>
        <a:lstStyle/>
        <a:p>
          <a:r>
            <a:rPr kumimoji="1" lang="ja-JP" altLang="en-US" dirty="0" smtClean="0"/>
            <a:t>罪、新時代</a:t>
          </a:r>
          <a:r>
            <a:rPr kumimoji="1" lang="en-US" altLang="ja-JP" dirty="0" smtClean="0"/>
            <a:t>………</a:t>
          </a:r>
          <a:endParaRPr kumimoji="1" lang="ja-JP" altLang="en-US" dirty="0"/>
        </a:p>
      </dgm:t>
    </dgm:pt>
    <dgm:pt modelId="{D3155878-19AC-4A58-8C16-9A8DC951FDCD}" type="parTrans" cxnId="{E59C5C3F-F124-44AB-9E17-272EE9821978}">
      <dgm:prSet/>
      <dgm:spPr/>
      <dgm:t>
        <a:bodyPr/>
        <a:lstStyle/>
        <a:p>
          <a:endParaRPr kumimoji="1" lang="ja-JP" altLang="en-US"/>
        </a:p>
      </dgm:t>
    </dgm:pt>
    <dgm:pt modelId="{06410081-7F02-4280-BD61-61413597B9DA}" type="sibTrans" cxnId="{E59C5C3F-F124-44AB-9E17-272EE9821978}">
      <dgm:prSet/>
      <dgm:spPr/>
      <dgm:t>
        <a:bodyPr/>
        <a:lstStyle/>
        <a:p>
          <a:endParaRPr kumimoji="1" lang="ja-JP" altLang="en-US"/>
        </a:p>
      </dgm:t>
    </dgm:pt>
    <dgm:pt modelId="{2065D4C8-85FE-496C-BA4F-12F963D69016}">
      <dgm:prSet phldrT="[テキスト]" phldr="1"/>
      <dgm:spPr/>
      <dgm:t>
        <a:bodyPr/>
        <a:lstStyle/>
        <a:p>
          <a:endParaRPr kumimoji="1" lang="ja-JP" altLang="en-US" dirty="0"/>
        </a:p>
      </dgm:t>
    </dgm:pt>
    <dgm:pt modelId="{FA9DD8C1-C33A-46F0-986C-D7B7B2B58A20}" type="sibTrans" cxnId="{15B94C24-636D-4C0A-8AA8-2F2E67681189}">
      <dgm:prSet/>
      <dgm:spPr/>
      <dgm:t>
        <a:bodyPr/>
        <a:lstStyle/>
        <a:p>
          <a:endParaRPr kumimoji="1" lang="ja-JP" altLang="en-US"/>
        </a:p>
      </dgm:t>
    </dgm:pt>
    <dgm:pt modelId="{4A75B466-C677-48BB-A984-AB34DBF13086}" type="parTrans" cxnId="{15B94C24-636D-4C0A-8AA8-2F2E67681189}">
      <dgm:prSet/>
      <dgm:spPr/>
      <dgm:t>
        <a:bodyPr/>
        <a:lstStyle/>
        <a:p>
          <a:endParaRPr kumimoji="1" lang="ja-JP" altLang="en-US"/>
        </a:p>
      </dgm:t>
    </dgm:pt>
    <dgm:pt modelId="{D2B010FB-C63D-4485-B4D7-069B5546BA38}" type="pres">
      <dgm:prSet presAssocID="{4B2215BB-A8F6-45BD-8C2B-BA3EEA90BB12}" presName="CompostProcess" presStyleCnt="0">
        <dgm:presLayoutVars>
          <dgm:dir/>
          <dgm:resizeHandles val="exact"/>
        </dgm:presLayoutVars>
      </dgm:prSet>
      <dgm:spPr/>
    </dgm:pt>
    <dgm:pt modelId="{A03351B7-B2D8-4D15-BFEB-7008B11F54AC}" type="pres">
      <dgm:prSet presAssocID="{4B2215BB-A8F6-45BD-8C2B-BA3EEA90BB12}" presName="arrow" presStyleLbl="bgShp" presStyleIdx="0" presStyleCnt="1"/>
      <dgm:spPr>
        <a:prstGeom prst="leftArrow">
          <a:avLst/>
        </a:prstGeom>
      </dgm:spPr>
    </dgm:pt>
    <dgm:pt modelId="{CAFCCBF4-53B8-4236-A95E-38FCFD6DEDA3}" type="pres">
      <dgm:prSet presAssocID="{4B2215BB-A8F6-45BD-8C2B-BA3EEA90BB12}" presName="linearProcess" presStyleCnt="0"/>
      <dgm:spPr/>
    </dgm:pt>
    <dgm:pt modelId="{3B9968B3-7A94-4468-A360-47F816850440}" type="pres">
      <dgm:prSet presAssocID="{0F758CD9-AF8F-4585-8468-9EAB112B608D}" presName="textNode" presStyleLbl="node1" presStyleIdx="0" presStyleCnt="3" custLinFactX="100000" custLinFactNeighborX="140434" custLinFactNeighborY="1694">
        <dgm:presLayoutVars>
          <dgm:bulletEnabled val="1"/>
        </dgm:presLayoutVars>
      </dgm:prSet>
      <dgm:spPr/>
      <dgm:t>
        <a:bodyPr/>
        <a:lstStyle/>
        <a:p>
          <a:endParaRPr kumimoji="1" lang="ja-JP" altLang="en-US"/>
        </a:p>
      </dgm:t>
    </dgm:pt>
    <dgm:pt modelId="{953EF9F2-BD59-4199-8539-7E002D666836}" type="pres">
      <dgm:prSet presAssocID="{07CEBA5E-1B2C-49EF-8015-AE6592DF0A45}" presName="sibTrans" presStyleCnt="0"/>
      <dgm:spPr/>
    </dgm:pt>
    <dgm:pt modelId="{4A862C5D-CFA5-4D6B-A064-D6D59E0ADDC5}" type="pres">
      <dgm:prSet presAssocID="{F409FE0D-D94F-419A-9389-0A7858B4655C}" presName="textNode" presStyleLbl="node1" presStyleIdx="1" presStyleCnt="3" custLinFactX="-102570" custLinFactNeighborX="-200000" custLinFactNeighborY="7172">
        <dgm:presLayoutVars>
          <dgm:bulletEnabled val="1"/>
        </dgm:presLayoutVars>
      </dgm:prSet>
      <dgm:spPr/>
      <dgm:t>
        <a:bodyPr/>
        <a:lstStyle/>
        <a:p>
          <a:endParaRPr kumimoji="1" lang="ja-JP" altLang="en-US"/>
        </a:p>
      </dgm:t>
    </dgm:pt>
    <dgm:pt modelId="{991E5C43-171A-4C75-AD87-FD353DF5DE68}" type="pres">
      <dgm:prSet presAssocID="{06410081-7F02-4280-BD61-61413597B9DA}" presName="sibTrans" presStyleCnt="0"/>
      <dgm:spPr/>
    </dgm:pt>
    <dgm:pt modelId="{99FABDCB-C261-425B-8338-07573313E9F3}" type="pres">
      <dgm:prSet presAssocID="{2065D4C8-85FE-496C-BA4F-12F963D69016}" presName="textNode" presStyleLbl="node1" presStyleIdx="2" presStyleCnt="3" custScaleX="125334" custScaleY="140437">
        <dgm:presLayoutVars>
          <dgm:bulletEnabled val="1"/>
        </dgm:presLayoutVars>
      </dgm:prSet>
      <dgm:spPr/>
      <dgm:t>
        <a:bodyPr/>
        <a:lstStyle/>
        <a:p>
          <a:endParaRPr kumimoji="1" lang="ja-JP" altLang="en-US"/>
        </a:p>
      </dgm:t>
    </dgm:pt>
  </dgm:ptLst>
  <dgm:cxnLst>
    <dgm:cxn modelId="{FF9C3893-59FA-47BF-A096-B8EC8CAB3426}" type="presOf" srcId="{F409FE0D-D94F-419A-9389-0A7858B4655C}" destId="{4A862C5D-CFA5-4D6B-A064-D6D59E0ADDC5}" srcOrd="0" destOrd="0" presId="urn:microsoft.com/office/officeart/2005/8/layout/hProcess9"/>
    <dgm:cxn modelId="{15B94C24-636D-4C0A-8AA8-2F2E67681189}" srcId="{4B2215BB-A8F6-45BD-8C2B-BA3EEA90BB12}" destId="{2065D4C8-85FE-496C-BA4F-12F963D69016}" srcOrd="2" destOrd="0" parTransId="{4A75B466-C677-48BB-A984-AB34DBF13086}" sibTransId="{FA9DD8C1-C33A-46F0-986C-D7B7B2B58A20}"/>
    <dgm:cxn modelId="{0DC9A321-5054-4905-B1B5-B8A5B674BC46}" type="presOf" srcId="{0F758CD9-AF8F-4585-8468-9EAB112B608D}" destId="{3B9968B3-7A94-4468-A360-47F816850440}" srcOrd="0" destOrd="0" presId="urn:microsoft.com/office/officeart/2005/8/layout/hProcess9"/>
    <dgm:cxn modelId="{E59C5C3F-F124-44AB-9E17-272EE9821978}" srcId="{4B2215BB-A8F6-45BD-8C2B-BA3EEA90BB12}" destId="{F409FE0D-D94F-419A-9389-0A7858B4655C}" srcOrd="1" destOrd="0" parTransId="{D3155878-19AC-4A58-8C16-9A8DC951FDCD}" sibTransId="{06410081-7F02-4280-BD61-61413597B9DA}"/>
    <dgm:cxn modelId="{9485839E-C4AC-4F08-9B36-3D1DBEB90972}" srcId="{4B2215BB-A8F6-45BD-8C2B-BA3EEA90BB12}" destId="{0F758CD9-AF8F-4585-8468-9EAB112B608D}" srcOrd="0" destOrd="0" parTransId="{3E5036E5-8BFF-49B1-A562-48207E3DB5AE}" sibTransId="{07CEBA5E-1B2C-49EF-8015-AE6592DF0A45}"/>
    <dgm:cxn modelId="{383F6FE3-E8E8-4953-A7F5-08DCAD204074}" type="presOf" srcId="{2065D4C8-85FE-496C-BA4F-12F963D69016}" destId="{99FABDCB-C261-425B-8338-07573313E9F3}" srcOrd="0" destOrd="0" presId="urn:microsoft.com/office/officeart/2005/8/layout/hProcess9"/>
    <dgm:cxn modelId="{B00A54D9-F41E-4E88-B7BF-B925E4A186CB}" type="presOf" srcId="{4B2215BB-A8F6-45BD-8C2B-BA3EEA90BB12}" destId="{D2B010FB-C63D-4485-B4D7-069B5546BA38}" srcOrd="0" destOrd="0" presId="urn:microsoft.com/office/officeart/2005/8/layout/hProcess9"/>
    <dgm:cxn modelId="{B3570ED7-60DC-471F-95EC-C2BCA9704E40}" type="presParOf" srcId="{D2B010FB-C63D-4485-B4D7-069B5546BA38}" destId="{A03351B7-B2D8-4D15-BFEB-7008B11F54AC}" srcOrd="0" destOrd="0" presId="urn:microsoft.com/office/officeart/2005/8/layout/hProcess9"/>
    <dgm:cxn modelId="{2DB3C1EB-7CEA-4640-BEC2-BB90FF0187A4}" type="presParOf" srcId="{D2B010FB-C63D-4485-B4D7-069B5546BA38}" destId="{CAFCCBF4-53B8-4236-A95E-38FCFD6DEDA3}" srcOrd="1" destOrd="0" presId="urn:microsoft.com/office/officeart/2005/8/layout/hProcess9"/>
    <dgm:cxn modelId="{812579F2-03F1-43E0-8CE2-D7BBADC50A74}" type="presParOf" srcId="{CAFCCBF4-53B8-4236-A95E-38FCFD6DEDA3}" destId="{3B9968B3-7A94-4468-A360-47F816850440}" srcOrd="0" destOrd="0" presId="urn:microsoft.com/office/officeart/2005/8/layout/hProcess9"/>
    <dgm:cxn modelId="{39C8E110-2A91-4C4B-BE4F-EFCA4FF5B12B}" type="presParOf" srcId="{CAFCCBF4-53B8-4236-A95E-38FCFD6DEDA3}" destId="{953EF9F2-BD59-4199-8539-7E002D666836}" srcOrd="1" destOrd="0" presId="urn:microsoft.com/office/officeart/2005/8/layout/hProcess9"/>
    <dgm:cxn modelId="{8A6D8B89-3E32-4AAE-8BBB-73AAA1760F90}" type="presParOf" srcId="{CAFCCBF4-53B8-4236-A95E-38FCFD6DEDA3}" destId="{4A862C5D-CFA5-4D6B-A064-D6D59E0ADDC5}" srcOrd="2" destOrd="0" presId="urn:microsoft.com/office/officeart/2005/8/layout/hProcess9"/>
    <dgm:cxn modelId="{5A5B9BFD-47ED-474C-8C92-2546B434C269}" type="presParOf" srcId="{CAFCCBF4-53B8-4236-A95E-38FCFD6DEDA3}" destId="{991E5C43-171A-4C75-AD87-FD353DF5DE68}" srcOrd="3" destOrd="0" presId="urn:microsoft.com/office/officeart/2005/8/layout/hProcess9"/>
    <dgm:cxn modelId="{DF549C5E-5F40-4723-9104-00AC6AF67C75}" type="presParOf" srcId="{CAFCCBF4-53B8-4236-A95E-38FCFD6DEDA3}" destId="{99FABDCB-C261-425B-8338-07573313E9F3}" srcOrd="4" destOrd="0" presId="urn:microsoft.com/office/officeart/2005/8/layout/hProcess9"/>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B2215BB-A8F6-45BD-8C2B-BA3EEA90BB12}" type="doc">
      <dgm:prSet loTypeId="urn:microsoft.com/office/officeart/2005/8/layout/hProcess9" loCatId="process" qsTypeId="urn:microsoft.com/office/officeart/2005/8/quickstyle/simple1" qsCatId="simple" csTypeId="urn:microsoft.com/office/officeart/2005/8/colors/accent1_2" csCatId="accent1" phldr="1"/>
      <dgm:spPr/>
    </dgm:pt>
    <dgm:pt modelId="{0F758CD9-AF8F-4585-8468-9EAB112B608D}">
      <dgm:prSet phldrT="[テキスト]"/>
      <dgm:spPr>
        <a:solidFill>
          <a:srgbClr val="92D050"/>
        </a:solidFill>
      </dgm:spPr>
      <dgm:t>
        <a:bodyPr/>
        <a:lstStyle/>
        <a:p>
          <a:r>
            <a:rPr kumimoji="1" lang="ja-JP" altLang="en-US" dirty="0" smtClean="0"/>
            <a:t>記号表現：</a:t>
          </a:r>
          <a:endParaRPr kumimoji="1" lang="en-US" altLang="ja-JP" dirty="0" smtClean="0"/>
        </a:p>
        <a:p>
          <a:endParaRPr kumimoji="1" lang="en-US" altLang="ja-JP" dirty="0" smtClean="0"/>
        </a:p>
        <a:p>
          <a:endParaRPr kumimoji="1" lang="ja-JP" altLang="en-US" dirty="0"/>
        </a:p>
      </dgm:t>
    </dgm:pt>
    <dgm:pt modelId="{3E5036E5-8BFF-49B1-A562-48207E3DB5AE}" type="parTrans" cxnId="{9485839E-C4AC-4F08-9B36-3D1DBEB90972}">
      <dgm:prSet/>
      <dgm:spPr/>
      <dgm:t>
        <a:bodyPr/>
        <a:lstStyle/>
        <a:p>
          <a:endParaRPr kumimoji="1" lang="ja-JP" altLang="en-US"/>
        </a:p>
      </dgm:t>
    </dgm:pt>
    <dgm:pt modelId="{07CEBA5E-1B2C-49EF-8015-AE6592DF0A45}" type="sibTrans" cxnId="{9485839E-C4AC-4F08-9B36-3D1DBEB90972}">
      <dgm:prSet/>
      <dgm:spPr/>
      <dgm:t>
        <a:bodyPr/>
        <a:lstStyle/>
        <a:p>
          <a:endParaRPr kumimoji="1" lang="ja-JP" altLang="en-US"/>
        </a:p>
      </dgm:t>
    </dgm:pt>
    <dgm:pt modelId="{F409FE0D-D94F-419A-9389-0A7858B4655C}">
      <dgm:prSet phldrT="[テキスト]"/>
      <dgm:spPr>
        <a:solidFill>
          <a:srgbClr val="FF0000"/>
        </a:solidFill>
      </dgm:spPr>
      <dgm:t>
        <a:bodyPr/>
        <a:lstStyle/>
        <a:p>
          <a:r>
            <a:rPr kumimoji="1" lang="ja-JP" altLang="en-US" dirty="0" smtClean="0"/>
            <a:t>酸っぱい</a:t>
          </a:r>
          <a:endParaRPr kumimoji="1" lang="en-US" altLang="ja-JP" dirty="0" smtClean="0"/>
        </a:p>
        <a:p>
          <a:r>
            <a:rPr kumimoji="1" lang="ja-JP" altLang="en-US" dirty="0" smtClean="0"/>
            <a:t>罪、新時代</a:t>
          </a:r>
          <a:r>
            <a:rPr kumimoji="1" lang="en-US" altLang="ja-JP" dirty="0" smtClean="0"/>
            <a:t>………</a:t>
          </a:r>
          <a:endParaRPr kumimoji="1" lang="ja-JP" altLang="en-US" dirty="0"/>
        </a:p>
      </dgm:t>
    </dgm:pt>
    <dgm:pt modelId="{D3155878-19AC-4A58-8C16-9A8DC951FDCD}" type="parTrans" cxnId="{E59C5C3F-F124-44AB-9E17-272EE9821978}">
      <dgm:prSet/>
      <dgm:spPr/>
      <dgm:t>
        <a:bodyPr/>
        <a:lstStyle/>
        <a:p>
          <a:endParaRPr kumimoji="1" lang="ja-JP" altLang="en-US"/>
        </a:p>
      </dgm:t>
    </dgm:pt>
    <dgm:pt modelId="{06410081-7F02-4280-BD61-61413597B9DA}" type="sibTrans" cxnId="{E59C5C3F-F124-44AB-9E17-272EE9821978}">
      <dgm:prSet/>
      <dgm:spPr/>
      <dgm:t>
        <a:bodyPr/>
        <a:lstStyle/>
        <a:p>
          <a:endParaRPr kumimoji="1" lang="ja-JP" altLang="en-US"/>
        </a:p>
      </dgm:t>
    </dgm:pt>
    <dgm:pt modelId="{2065D4C8-85FE-496C-BA4F-12F963D69016}">
      <dgm:prSet phldrT="[テキスト]" phldr="1"/>
      <dgm:spPr/>
      <dgm:t>
        <a:bodyPr/>
        <a:lstStyle/>
        <a:p>
          <a:endParaRPr kumimoji="1" lang="ja-JP" altLang="en-US" dirty="0"/>
        </a:p>
      </dgm:t>
    </dgm:pt>
    <dgm:pt modelId="{FA9DD8C1-C33A-46F0-986C-D7B7B2B58A20}" type="sibTrans" cxnId="{15B94C24-636D-4C0A-8AA8-2F2E67681189}">
      <dgm:prSet/>
      <dgm:spPr/>
      <dgm:t>
        <a:bodyPr/>
        <a:lstStyle/>
        <a:p>
          <a:endParaRPr kumimoji="1" lang="ja-JP" altLang="en-US"/>
        </a:p>
      </dgm:t>
    </dgm:pt>
    <dgm:pt modelId="{4A75B466-C677-48BB-A984-AB34DBF13086}" type="parTrans" cxnId="{15B94C24-636D-4C0A-8AA8-2F2E67681189}">
      <dgm:prSet/>
      <dgm:spPr/>
      <dgm:t>
        <a:bodyPr/>
        <a:lstStyle/>
        <a:p>
          <a:endParaRPr kumimoji="1" lang="ja-JP" altLang="en-US"/>
        </a:p>
      </dgm:t>
    </dgm:pt>
    <dgm:pt modelId="{D2B010FB-C63D-4485-B4D7-069B5546BA38}" type="pres">
      <dgm:prSet presAssocID="{4B2215BB-A8F6-45BD-8C2B-BA3EEA90BB12}" presName="CompostProcess" presStyleCnt="0">
        <dgm:presLayoutVars>
          <dgm:dir/>
          <dgm:resizeHandles val="exact"/>
        </dgm:presLayoutVars>
      </dgm:prSet>
      <dgm:spPr/>
    </dgm:pt>
    <dgm:pt modelId="{A03351B7-B2D8-4D15-BFEB-7008B11F54AC}" type="pres">
      <dgm:prSet presAssocID="{4B2215BB-A8F6-45BD-8C2B-BA3EEA90BB12}" presName="arrow" presStyleLbl="bgShp" presStyleIdx="0" presStyleCnt="1"/>
      <dgm:spPr>
        <a:prstGeom prst="leftArrow">
          <a:avLst/>
        </a:prstGeom>
      </dgm:spPr>
    </dgm:pt>
    <dgm:pt modelId="{CAFCCBF4-53B8-4236-A95E-38FCFD6DEDA3}" type="pres">
      <dgm:prSet presAssocID="{4B2215BB-A8F6-45BD-8C2B-BA3EEA90BB12}" presName="linearProcess" presStyleCnt="0"/>
      <dgm:spPr/>
    </dgm:pt>
    <dgm:pt modelId="{3B9968B3-7A94-4468-A360-47F816850440}" type="pres">
      <dgm:prSet presAssocID="{0F758CD9-AF8F-4585-8468-9EAB112B608D}" presName="textNode" presStyleLbl="node1" presStyleIdx="0" presStyleCnt="3" custLinFactX="100000" custLinFactNeighborX="140434" custLinFactNeighborY="1694">
        <dgm:presLayoutVars>
          <dgm:bulletEnabled val="1"/>
        </dgm:presLayoutVars>
      </dgm:prSet>
      <dgm:spPr/>
      <dgm:t>
        <a:bodyPr/>
        <a:lstStyle/>
        <a:p>
          <a:endParaRPr kumimoji="1" lang="ja-JP" altLang="en-US"/>
        </a:p>
      </dgm:t>
    </dgm:pt>
    <dgm:pt modelId="{953EF9F2-BD59-4199-8539-7E002D666836}" type="pres">
      <dgm:prSet presAssocID="{07CEBA5E-1B2C-49EF-8015-AE6592DF0A45}" presName="sibTrans" presStyleCnt="0"/>
      <dgm:spPr/>
    </dgm:pt>
    <dgm:pt modelId="{4A862C5D-CFA5-4D6B-A064-D6D59E0ADDC5}" type="pres">
      <dgm:prSet presAssocID="{F409FE0D-D94F-419A-9389-0A7858B4655C}" presName="textNode" presStyleLbl="node1" presStyleIdx="1" presStyleCnt="3" custLinFactX="-102570" custLinFactNeighborX="-200000" custLinFactNeighborY="7172">
        <dgm:presLayoutVars>
          <dgm:bulletEnabled val="1"/>
        </dgm:presLayoutVars>
      </dgm:prSet>
      <dgm:spPr/>
      <dgm:t>
        <a:bodyPr/>
        <a:lstStyle/>
        <a:p>
          <a:endParaRPr kumimoji="1" lang="ja-JP" altLang="en-US"/>
        </a:p>
      </dgm:t>
    </dgm:pt>
    <dgm:pt modelId="{991E5C43-171A-4C75-AD87-FD353DF5DE68}" type="pres">
      <dgm:prSet presAssocID="{06410081-7F02-4280-BD61-61413597B9DA}" presName="sibTrans" presStyleCnt="0"/>
      <dgm:spPr/>
    </dgm:pt>
    <dgm:pt modelId="{99FABDCB-C261-425B-8338-07573313E9F3}" type="pres">
      <dgm:prSet presAssocID="{2065D4C8-85FE-496C-BA4F-12F963D69016}" presName="textNode" presStyleLbl="node1" presStyleIdx="2" presStyleCnt="3" custScaleX="125334" custScaleY="140437">
        <dgm:presLayoutVars>
          <dgm:bulletEnabled val="1"/>
        </dgm:presLayoutVars>
      </dgm:prSet>
      <dgm:spPr/>
      <dgm:t>
        <a:bodyPr/>
        <a:lstStyle/>
        <a:p>
          <a:endParaRPr kumimoji="1" lang="ja-JP" altLang="en-US"/>
        </a:p>
      </dgm:t>
    </dgm:pt>
  </dgm:ptLst>
  <dgm:cxnLst>
    <dgm:cxn modelId="{0557F05D-57A8-4883-95CE-18834408E7D8}" type="presOf" srcId="{F409FE0D-D94F-419A-9389-0A7858B4655C}" destId="{4A862C5D-CFA5-4D6B-A064-D6D59E0ADDC5}" srcOrd="0" destOrd="0" presId="urn:microsoft.com/office/officeart/2005/8/layout/hProcess9"/>
    <dgm:cxn modelId="{9BBDD247-1B96-43C9-A18C-EDEE072ED294}" type="presOf" srcId="{0F758CD9-AF8F-4585-8468-9EAB112B608D}" destId="{3B9968B3-7A94-4468-A360-47F816850440}" srcOrd="0" destOrd="0" presId="urn:microsoft.com/office/officeart/2005/8/layout/hProcess9"/>
    <dgm:cxn modelId="{CFB82C10-A67B-4119-B9D2-9687C120384C}" type="presOf" srcId="{4B2215BB-A8F6-45BD-8C2B-BA3EEA90BB12}" destId="{D2B010FB-C63D-4485-B4D7-069B5546BA38}" srcOrd="0" destOrd="0" presId="urn:microsoft.com/office/officeart/2005/8/layout/hProcess9"/>
    <dgm:cxn modelId="{15B94C24-636D-4C0A-8AA8-2F2E67681189}" srcId="{4B2215BB-A8F6-45BD-8C2B-BA3EEA90BB12}" destId="{2065D4C8-85FE-496C-BA4F-12F963D69016}" srcOrd="2" destOrd="0" parTransId="{4A75B466-C677-48BB-A984-AB34DBF13086}" sibTransId="{FA9DD8C1-C33A-46F0-986C-D7B7B2B58A20}"/>
    <dgm:cxn modelId="{E59C5C3F-F124-44AB-9E17-272EE9821978}" srcId="{4B2215BB-A8F6-45BD-8C2B-BA3EEA90BB12}" destId="{F409FE0D-D94F-419A-9389-0A7858B4655C}" srcOrd="1" destOrd="0" parTransId="{D3155878-19AC-4A58-8C16-9A8DC951FDCD}" sibTransId="{06410081-7F02-4280-BD61-61413597B9DA}"/>
    <dgm:cxn modelId="{9485839E-C4AC-4F08-9B36-3D1DBEB90972}" srcId="{4B2215BB-A8F6-45BD-8C2B-BA3EEA90BB12}" destId="{0F758CD9-AF8F-4585-8468-9EAB112B608D}" srcOrd="0" destOrd="0" parTransId="{3E5036E5-8BFF-49B1-A562-48207E3DB5AE}" sibTransId="{07CEBA5E-1B2C-49EF-8015-AE6592DF0A45}"/>
    <dgm:cxn modelId="{E8E25EB2-96B7-423F-B6B7-752D84CD5DE6}" type="presOf" srcId="{2065D4C8-85FE-496C-BA4F-12F963D69016}" destId="{99FABDCB-C261-425B-8338-07573313E9F3}" srcOrd="0" destOrd="0" presId="urn:microsoft.com/office/officeart/2005/8/layout/hProcess9"/>
    <dgm:cxn modelId="{D4280D6A-3D89-47D6-B9BB-679BCE428D97}" type="presParOf" srcId="{D2B010FB-C63D-4485-B4D7-069B5546BA38}" destId="{A03351B7-B2D8-4D15-BFEB-7008B11F54AC}" srcOrd="0" destOrd="0" presId="urn:microsoft.com/office/officeart/2005/8/layout/hProcess9"/>
    <dgm:cxn modelId="{03F4005A-4EF0-4E20-B205-678945493CF4}" type="presParOf" srcId="{D2B010FB-C63D-4485-B4D7-069B5546BA38}" destId="{CAFCCBF4-53B8-4236-A95E-38FCFD6DEDA3}" srcOrd="1" destOrd="0" presId="urn:microsoft.com/office/officeart/2005/8/layout/hProcess9"/>
    <dgm:cxn modelId="{5CEB60E8-F13F-4BB7-9BE1-1F583A234786}" type="presParOf" srcId="{CAFCCBF4-53B8-4236-A95E-38FCFD6DEDA3}" destId="{3B9968B3-7A94-4468-A360-47F816850440}" srcOrd="0" destOrd="0" presId="urn:microsoft.com/office/officeart/2005/8/layout/hProcess9"/>
    <dgm:cxn modelId="{57520E43-3268-4F19-8497-E2236AF21089}" type="presParOf" srcId="{CAFCCBF4-53B8-4236-A95E-38FCFD6DEDA3}" destId="{953EF9F2-BD59-4199-8539-7E002D666836}" srcOrd="1" destOrd="0" presId="urn:microsoft.com/office/officeart/2005/8/layout/hProcess9"/>
    <dgm:cxn modelId="{908DB1C3-6B07-4F77-B525-7B08B318300D}" type="presParOf" srcId="{CAFCCBF4-53B8-4236-A95E-38FCFD6DEDA3}" destId="{4A862C5D-CFA5-4D6B-A064-D6D59E0ADDC5}" srcOrd="2" destOrd="0" presId="urn:microsoft.com/office/officeart/2005/8/layout/hProcess9"/>
    <dgm:cxn modelId="{374C8DC7-C06E-4EC4-A715-08920A36CCB7}" type="presParOf" srcId="{CAFCCBF4-53B8-4236-A95E-38FCFD6DEDA3}" destId="{991E5C43-171A-4C75-AD87-FD353DF5DE68}" srcOrd="3" destOrd="0" presId="urn:microsoft.com/office/officeart/2005/8/layout/hProcess9"/>
    <dgm:cxn modelId="{4632F432-CC4F-4D59-B224-C787393E9A3B}" type="presParOf" srcId="{CAFCCBF4-53B8-4236-A95E-38FCFD6DEDA3}" destId="{99FABDCB-C261-425B-8338-07573313E9F3}" srcOrd="4" destOrd="0" presId="urn:microsoft.com/office/officeart/2005/8/layout/hProcess9"/>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2AAC845-CE21-436B-A8AF-5787CC2757A9}"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kumimoji="1" lang="ja-JP" altLang="en-US"/>
        </a:p>
      </dgm:t>
    </dgm:pt>
    <dgm:pt modelId="{5D81480D-9F18-4E52-B53F-7DA9B9458E8C}">
      <dgm:prSet phldrT="[テキスト]"/>
      <dgm:spPr/>
      <dgm:t>
        <a:bodyPr/>
        <a:lstStyle/>
        <a:p>
          <a:r>
            <a:rPr kumimoji="1" lang="ja-JP" altLang="en-US" dirty="0" smtClean="0"/>
            <a:t>聖顕図像文字</a:t>
          </a:r>
          <a:endParaRPr kumimoji="1" lang="ja-JP" altLang="en-US" dirty="0"/>
        </a:p>
      </dgm:t>
    </dgm:pt>
    <dgm:pt modelId="{B0B1A5C7-5A39-431A-B6B2-57C816670A80}" type="parTrans" cxnId="{9C1A63CB-0CC2-4E5A-BCAE-B9157D451EA1}">
      <dgm:prSet/>
      <dgm:spPr/>
      <dgm:t>
        <a:bodyPr/>
        <a:lstStyle/>
        <a:p>
          <a:endParaRPr kumimoji="1" lang="ja-JP" altLang="en-US"/>
        </a:p>
      </dgm:t>
    </dgm:pt>
    <dgm:pt modelId="{3C00C72F-9177-4F51-8F0D-DDE9D5B22672}" type="sibTrans" cxnId="{9C1A63CB-0CC2-4E5A-BCAE-B9157D451EA1}">
      <dgm:prSet/>
      <dgm:spPr/>
      <dgm:t>
        <a:bodyPr/>
        <a:lstStyle/>
        <a:p>
          <a:endParaRPr kumimoji="1" lang="ja-JP" altLang="en-US"/>
        </a:p>
      </dgm:t>
    </dgm:pt>
    <dgm:pt modelId="{5923E1F1-09C9-4BEF-9196-82527B5BA3D8}">
      <dgm:prSet phldrT="[テキスト]"/>
      <dgm:spPr/>
      <dgm:t>
        <a:bodyPr/>
        <a:lstStyle/>
        <a:p>
          <a:endParaRPr kumimoji="1" lang="ja-JP" altLang="en-US" dirty="0"/>
        </a:p>
      </dgm:t>
    </dgm:pt>
    <dgm:pt modelId="{05455C8C-EA21-40B0-A6E4-31DD0208C2DA}" type="parTrans" cxnId="{AC0E6232-FF77-424A-88AA-1F02D8DFFBFD}">
      <dgm:prSet/>
      <dgm:spPr/>
      <dgm:t>
        <a:bodyPr/>
        <a:lstStyle/>
        <a:p>
          <a:endParaRPr kumimoji="1" lang="ja-JP" altLang="en-US"/>
        </a:p>
      </dgm:t>
    </dgm:pt>
    <dgm:pt modelId="{C96B0A54-CC58-4532-853D-B09BE727F065}" type="sibTrans" cxnId="{AC0E6232-FF77-424A-88AA-1F02D8DFFBFD}">
      <dgm:prSet/>
      <dgm:spPr/>
      <dgm:t>
        <a:bodyPr/>
        <a:lstStyle/>
        <a:p>
          <a:endParaRPr kumimoji="1" lang="ja-JP" altLang="en-US"/>
        </a:p>
      </dgm:t>
    </dgm:pt>
    <dgm:pt modelId="{15D23BC0-2FDB-4BF8-BFEE-D7EA953CA3F0}">
      <dgm:prSet phldrT="[テキスト]"/>
      <dgm:spPr/>
      <dgm:t>
        <a:bodyPr/>
        <a:lstStyle/>
        <a:p>
          <a:r>
            <a:rPr kumimoji="1" lang="ja-JP" altLang="en-US" dirty="0" smtClean="0"/>
            <a:t>ウァレリアーノ</a:t>
          </a:r>
          <a:endParaRPr kumimoji="1" lang="ja-JP" altLang="en-US" dirty="0"/>
        </a:p>
      </dgm:t>
    </dgm:pt>
    <dgm:pt modelId="{A54ACB85-8C05-4DFE-8A9B-238B1EE06DC5}" type="parTrans" cxnId="{7BF78CE8-C695-4917-8C74-FE89C26A0629}">
      <dgm:prSet/>
      <dgm:spPr/>
      <dgm:t>
        <a:bodyPr/>
        <a:lstStyle/>
        <a:p>
          <a:endParaRPr kumimoji="1" lang="ja-JP" altLang="en-US"/>
        </a:p>
      </dgm:t>
    </dgm:pt>
    <dgm:pt modelId="{653E0A17-8D1C-4B5E-9218-17E63E7DBB18}" type="sibTrans" cxnId="{7BF78CE8-C695-4917-8C74-FE89C26A0629}">
      <dgm:prSet/>
      <dgm:spPr/>
      <dgm:t>
        <a:bodyPr/>
        <a:lstStyle/>
        <a:p>
          <a:endParaRPr kumimoji="1" lang="ja-JP" altLang="en-US"/>
        </a:p>
      </dgm:t>
    </dgm:pt>
    <dgm:pt modelId="{5E6B82FD-6B64-45E6-BCA1-F7EE35036588}">
      <dgm:prSet phldrT="[テキスト]"/>
      <dgm:spPr/>
      <dgm:t>
        <a:bodyPr/>
        <a:lstStyle/>
        <a:p>
          <a:r>
            <a:rPr kumimoji="1" lang="ja-JP" altLang="en-US" dirty="0" smtClean="0"/>
            <a:t>図像事典</a:t>
          </a:r>
          <a:endParaRPr kumimoji="1" lang="ja-JP" altLang="en-US" dirty="0"/>
        </a:p>
      </dgm:t>
    </dgm:pt>
    <dgm:pt modelId="{220BAD0E-8356-4420-922A-666462D5FB32}" type="parTrans" cxnId="{AB4A1478-C485-4C52-994D-E2CB6D2683ED}">
      <dgm:prSet/>
      <dgm:spPr/>
      <dgm:t>
        <a:bodyPr/>
        <a:lstStyle/>
        <a:p>
          <a:endParaRPr kumimoji="1" lang="ja-JP" altLang="en-US"/>
        </a:p>
      </dgm:t>
    </dgm:pt>
    <dgm:pt modelId="{A7E2D015-E104-4C76-95B2-612828A6A2F6}" type="sibTrans" cxnId="{AB4A1478-C485-4C52-994D-E2CB6D2683ED}">
      <dgm:prSet/>
      <dgm:spPr/>
      <dgm:t>
        <a:bodyPr/>
        <a:lstStyle/>
        <a:p>
          <a:endParaRPr kumimoji="1" lang="ja-JP" altLang="en-US"/>
        </a:p>
      </dgm:t>
    </dgm:pt>
    <dgm:pt modelId="{515D0278-A56B-4352-999C-45ECDB797028}">
      <dgm:prSet phldrT="[テキスト]"/>
      <dgm:spPr/>
      <dgm:t>
        <a:bodyPr/>
        <a:lstStyle/>
        <a:p>
          <a:r>
            <a:rPr kumimoji="1" lang="ja-JP" altLang="en-US" dirty="0" smtClean="0"/>
            <a:t>リーパ</a:t>
          </a:r>
          <a:endParaRPr kumimoji="1" lang="ja-JP" altLang="en-US" dirty="0"/>
        </a:p>
      </dgm:t>
    </dgm:pt>
    <dgm:pt modelId="{CDAA86D3-AEBB-44CB-B47A-A0522E9157D8}" type="parTrans" cxnId="{2399A39B-EDB8-456C-BA16-B616E0781A0B}">
      <dgm:prSet/>
      <dgm:spPr/>
      <dgm:t>
        <a:bodyPr/>
        <a:lstStyle/>
        <a:p>
          <a:endParaRPr kumimoji="1" lang="ja-JP" altLang="en-US"/>
        </a:p>
      </dgm:t>
    </dgm:pt>
    <dgm:pt modelId="{C5DF5DE5-6957-4878-B6BA-83B7F8F9F2C9}" type="sibTrans" cxnId="{2399A39B-EDB8-456C-BA16-B616E0781A0B}">
      <dgm:prSet/>
      <dgm:spPr/>
      <dgm:t>
        <a:bodyPr/>
        <a:lstStyle/>
        <a:p>
          <a:endParaRPr kumimoji="1" lang="ja-JP" altLang="en-US"/>
        </a:p>
      </dgm:t>
    </dgm:pt>
    <dgm:pt modelId="{5A0F47DA-DE32-403D-A6B9-0919F6F46926}">
      <dgm:prSet phldrT="[テキスト]"/>
      <dgm:spPr/>
      <dgm:t>
        <a:bodyPr/>
        <a:lstStyle/>
        <a:p>
          <a:r>
            <a:rPr kumimoji="1" lang="ja-JP" altLang="en-US" dirty="0" smtClean="0"/>
            <a:t>神話事典</a:t>
          </a:r>
          <a:endParaRPr kumimoji="1" lang="ja-JP" altLang="en-US" dirty="0"/>
        </a:p>
      </dgm:t>
    </dgm:pt>
    <dgm:pt modelId="{F68B4525-F572-4BF5-ABF2-DFD233CD0243}" type="parTrans" cxnId="{0496321F-A334-422B-BB05-439CE279FC80}">
      <dgm:prSet/>
      <dgm:spPr/>
      <dgm:t>
        <a:bodyPr/>
        <a:lstStyle/>
        <a:p>
          <a:endParaRPr kumimoji="1" lang="ja-JP" altLang="en-US"/>
        </a:p>
      </dgm:t>
    </dgm:pt>
    <dgm:pt modelId="{92AAFBAA-F03C-4051-B969-C8714A692ADA}" type="sibTrans" cxnId="{0496321F-A334-422B-BB05-439CE279FC80}">
      <dgm:prSet/>
      <dgm:spPr/>
      <dgm:t>
        <a:bodyPr/>
        <a:lstStyle/>
        <a:p>
          <a:endParaRPr kumimoji="1" lang="ja-JP" altLang="en-US"/>
        </a:p>
      </dgm:t>
    </dgm:pt>
    <dgm:pt modelId="{3016301B-0B15-45CA-AA07-8C1296309AED}">
      <dgm:prSet phldrT="[テキスト]"/>
      <dgm:spPr/>
      <dgm:t>
        <a:bodyPr/>
        <a:lstStyle/>
        <a:p>
          <a:r>
            <a:rPr kumimoji="1" lang="ja-JP" altLang="en-US" dirty="0" smtClean="0"/>
            <a:t>カルターリ</a:t>
          </a:r>
          <a:endParaRPr kumimoji="1" lang="ja-JP" altLang="en-US" dirty="0"/>
        </a:p>
      </dgm:t>
    </dgm:pt>
    <dgm:pt modelId="{6317DE2F-8060-484B-97AF-EE5156EF866C}" type="parTrans" cxnId="{B2DD66B8-027E-4D9A-A42A-E311F7DA5288}">
      <dgm:prSet/>
      <dgm:spPr/>
      <dgm:t>
        <a:bodyPr/>
        <a:lstStyle/>
        <a:p>
          <a:endParaRPr kumimoji="1" lang="ja-JP" altLang="en-US"/>
        </a:p>
      </dgm:t>
    </dgm:pt>
    <dgm:pt modelId="{9F208BEE-9F74-4B5E-94D0-FEAFEAA9B17E}" type="sibTrans" cxnId="{B2DD66B8-027E-4D9A-A42A-E311F7DA5288}">
      <dgm:prSet/>
      <dgm:spPr/>
      <dgm:t>
        <a:bodyPr/>
        <a:lstStyle/>
        <a:p>
          <a:endParaRPr kumimoji="1" lang="ja-JP" altLang="en-US"/>
        </a:p>
      </dgm:t>
    </dgm:pt>
    <dgm:pt modelId="{02692E7F-E8D0-4CBA-A44E-824B1D90FD96}" type="pres">
      <dgm:prSet presAssocID="{F2AAC845-CE21-436B-A8AF-5787CC2757A9}" presName="composite" presStyleCnt="0">
        <dgm:presLayoutVars>
          <dgm:chMax val="5"/>
          <dgm:dir/>
          <dgm:animLvl val="ctr"/>
          <dgm:resizeHandles val="exact"/>
        </dgm:presLayoutVars>
      </dgm:prSet>
      <dgm:spPr/>
      <dgm:t>
        <a:bodyPr/>
        <a:lstStyle/>
        <a:p>
          <a:endParaRPr kumimoji="1" lang="ja-JP" altLang="en-US"/>
        </a:p>
      </dgm:t>
    </dgm:pt>
    <dgm:pt modelId="{867865CD-14D1-4C78-A1E1-683760395B4C}" type="pres">
      <dgm:prSet presAssocID="{F2AAC845-CE21-436B-A8AF-5787CC2757A9}" presName="cycle" presStyleCnt="0"/>
      <dgm:spPr/>
    </dgm:pt>
    <dgm:pt modelId="{7A6FA6C5-B966-4DF0-A6FE-6ED0601F8DB9}" type="pres">
      <dgm:prSet presAssocID="{F2AAC845-CE21-436B-A8AF-5787CC2757A9}" presName="centerShape" presStyleCnt="0"/>
      <dgm:spPr/>
    </dgm:pt>
    <dgm:pt modelId="{3654BDF2-2713-4BA5-8576-41C474485559}" type="pres">
      <dgm:prSet presAssocID="{F2AAC845-CE21-436B-A8AF-5787CC2757A9}" presName="connSite" presStyleLbl="node1" presStyleIdx="0" presStyleCnt="4"/>
      <dgm:spPr/>
    </dgm:pt>
    <dgm:pt modelId="{061F14B9-6D70-4F11-AED4-59EA779538C7}" type="pres">
      <dgm:prSet presAssocID="{F2AAC845-CE21-436B-A8AF-5787CC2757A9}" presName="visible" presStyleLbl="node1" presStyleIdx="0" presStyleCnt="4"/>
      <dgm:spPr>
        <a:blipFill rotWithShape="0">
          <a:blip xmlns:r="http://schemas.openxmlformats.org/officeDocument/2006/relationships" r:embed="rId1"/>
          <a:stretch>
            <a:fillRect/>
          </a:stretch>
        </a:blipFill>
      </dgm:spPr>
    </dgm:pt>
    <dgm:pt modelId="{A69DC224-C6D0-4F6F-9D13-A5FBFC7ED577}" type="pres">
      <dgm:prSet presAssocID="{B0B1A5C7-5A39-431A-B6B2-57C816670A80}" presName="Name25" presStyleLbl="parChTrans1D1" presStyleIdx="0" presStyleCnt="3"/>
      <dgm:spPr/>
      <dgm:t>
        <a:bodyPr/>
        <a:lstStyle/>
        <a:p>
          <a:endParaRPr kumimoji="1" lang="ja-JP" altLang="en-US"/>
        </a:p>
      </dgm:t>
    </dgm:pt>
    <dgm:pt modelId="{A2859E78-8518-4AE2-A3C9-26724F8D35CA}" type="pres">
      <dgm:prSet presAssocID="{5D81480D-9F18-4E52-B53F-7DA9B9458E8C}" presName="node" presStyleCnt="0"/>
      <dgm:spPr/>
    </dgm:pt>
    <dgm:pt modelId="{48C1F851-D8E7-4AE1-9AC5-1B924EB063F7}" type="pres">
      <dgm:prSet presAssocID="{5D81480D-9F18-4E52-B53F-7DA9B9458E8C}" presName="parentNode" presStyleLbl="node1" presStyleIdx="1" presStyleCnt="4" custScaleX="108508" custLinFactNeighborX="-5499" custLinFactNeighborY="7589">
        <dgm:presLayoutVars>
          <dgm:chMax val="1"/>
          <dgm:bulletEnabled val="1"/>
        </dgm:presLayoutVars>
      </dgm:prSet>
      <dgm:spPr/>
      <dgm:t>
        <a:bodyPr/>
        <a:lstStyle/>
        <a:p>
          <a:endParaRPr kumimoji="1" lang="ja-JP" altLang="en-US"/>
        </a:p>
      </dgm:t>
    </dgm:pt>
    <dgm:pt modelId="{09189466-9AFF-4613-B3D7-EDBC6F3E7F02}" type="pres">
      <dgm:prSet presAssocID="{5D81480D-9F18-4E52-B53F-7DA9B9458E8C}" presName="childNode" presStyleLbl="revTx" presStyleIdx="0" presStyleCnt="3">
        <dgm:presLayoutVars>
          <dgm:bulletEnabled val="1"/>
        </dgm:presLayoutVars>
      </dgm:prSet>
      <dgm:spPr/>
      <dgm:t>
        <a:bodyPr/>
        <a:lstStyle/>
        <a:p>
          <a:endParaRPr kumimoji="1" lang="ja-JP" altLang="en-US"/>
        </a:p>
      </dgm:t>
    </dgm:pt>
    <dgm:pt modelId="{FCE969DA-0840-4E48-9417-515301BC9974}" type="pres">
      <dgm:prSet presAssocID="{220BAD0E-8356-4420-922A-666462D5FB32}" presName="Name25" presStyleLbl="parChTrans1D1" presStyleIdx="1" presStyleCnt="3"/>
      <dgm:spPr/>
      <dgm:t>
        <a:bodyPr/>
        <a:lstStyle/>
        <a:p>
          <a:endParaRPr kumimoji="1" lang="ja-JP" altLang="en-US"/>
        </a:p>
      </dgm:t>
    </dgm:pt>
    <dgm:pt modelId="{C29523E6-998D-428A-85F4-435E9978670A}" type="pres">
      <dgm:prSet presAssocID="{5E6B82FD-6B64-45E6-BCA1-F7EE35036588}" presName="node" presStyleCnt="0"/>
      <dgm:spPr/>
    </dgm:pt>
    <dgm:pt modelId="{5A618C60-9615-482B-B6B3-BBAACF871EBE}" type="pres">
      <dgm:prSet presAssocID="{5E6B82FD-6B64-45E6-BCA1-F7EE35036588}" presName="parentNode" presStyleLbl="node1" presStyleIdx="2" presStyleCnt="4" custLinFactY="16083" custLinFactNeighborX="-3159" custLinFactNeighborY="100000">
        <dgm:presLayoutVars>
          <dgm:chMax val="1"/>
          <dgm:bulletEnabled val="1"/>
        </dgm:presLayoutVars>
      </dgm:prSet>
      <dgm:spPr/>
      <dgm:t>
        <a:bodyPr/>
        <a:lstStyle/>
        <a:p>
          <a:endParaRPr kumimoji="1" lang="ja-JP" altLang="en-US"/>
        </a:p>
      </dgm:t>
    </dgm:pt>
    <dgm:pt modelId="{79AF67D9-E7E5-4327-8CF3-C0C5360E9B0C}" type="pres">
      <dgm:prSet presAssocID="{5E6B82FD-6B64-45E6-BCA1-F7EE35036588}" presName="childNode" presStyleLbl="revTx" presStyleIdx="1" presStyleCnt="3">
        <dgm:presLayoutVars>
          <dgm:bulletEnabled val="1"/>
        </dgm:presLayoutVars>
      </dgm:prSet>
      <dgm:spPr/>
      <dgm:t>
        <a:bodyPr/>
        <a:lstStyle/>
        <a:p>
          <a:endParaRPr kumimoji="1" lang="ja-JP" altLang="en-US"/>
        </a:p>
      </dgm:t>
    </dgm:pt>
    <dgm:pt modelId="{15BB593F-64A9-472F-A4FA-55BC44BD9A85}" type="pres">
      <dgm:prSet presAssocID="{F68B4525-F572-4BF5-ABF2-DFD233CD0243}" presName="Name25" presStyleLbl="parChTrans1D1" presStyleIdx="2" presStyleCnt="3"/>
      <dgm:spPr/>
      <dgm:t>
        <a:bodyPr/>
        <a:lstStyle/>
        <a:p>
          <a:endParaRPr kumimoji="1" lang="ja-JP" altLang="en-US"/>
        </a:p>
      </dgm:t>
    </dgm:pt>
    <dgm:pt modelId="{FF134056-6373-4EE0-B88E-24EAB3799F38}" type="pres">
      <dgm:prSet presAssocID="{5A0F47DA-DE32-403D-A6B9-0919F6F46926}" presName="node" presStyleCnt="0"/>
      <dgm:spPr/>
    </dgm:pt>
    <dgm:pt modelId="{C68C184C-60D6-47DE-A185-99FE79ECEF53}" type="pres">
      <dgm:prSet presAssocID="{5A0F47DA-DE32-403D-A6B9-0919F6F46926}" presName="parentNode" presStyleLbl="node1" presStyleIdx="3" presStyleCnt="4" custLinFactY="-23218" custLinFactNeighborX="24377" custLinFactNeighborY="-100000">
        <dgm:presLayoutVars>
          <dgm:chMax val="1"/>
          <dgm:bulletEnabled val="1"/>
        </dgm:presLayoutVars>
      </dgm:prSet>
      <dgm:spPr/>
      <dgm:t>
        <a:bodyPr/>
        <a:lstStyle/>
        <a:p>
          <a:endParaRPr kumimoji="1" lang="ja-JP" altLang="en-US"/>
        </a:p>
      </dgm:t>
    </dgm:pt>
    <dgm:pt modelId="{B012A762-7B7C-41F2-8B8C-4C94D08ABAD3}" type="pres">
      <dgm:prSet presAssocID="{5A0F47DA-DE32-403D-A6B9-0919F6F46926}" presName="childNode" presStyleLbl="revTx" presStyleIdx="2" presStyleCnt="3">
        <dgm:presLayoutVars>
          <dgm:bulletEnabled val="1"/>
        </dgm:presLayoutVars>
      </dgm:prSet>
      <dgm:spPr/>
      <dgm:t>
        <a:bodyPr/>
        <a:lstStyle/>
        <a:p>
          <a:endParaRPr kumimoji="1" lang="ja-JP" altLang="en-US"/>
        </a:p>
      </dgm:t>
    </dgm:pt>
  </dgm:ptLst>
  <dgm:cxnLst>
    <dgm:cxn modelId="{2516D4D5-0C3B-4D51-8B91-0E549FD1C53A}" type="presOf" srcId="{5E6B82FD-6B64-45E6-BCA1-F7EE35036588}" destId="{5A618C60-9615-482B-B6B3-BBAACF871EBE}" srcOrd="0" destOrd="0" presId="urn:microsoft.com/office/officeart/2005/8/layout/radial2"/>
    <dgm:cxn modelId="{AB4A1478-C485-4C52-994D-E2CB6D2683ED}" srcId="{F2AAC845-CE21-436B-A8AF-5787CC2757A9}" destId="{5E6B82FD-6B64-45E6-BCA1-F7EE35036588}" srcOrd="1" destOrd="0" parTransId="{220BAD0E-8356-4420-922A-666462D5FB32}" sibTransId="{A7E2D015-E104-4C76-95B2-612828A6A2F6}"/>
    <dgm:cxn modelId="{65E64080-6199-4E3D-856F-9A304C00EB97}" type="presOf" srcId="{B0B1A5C7-5A39-431A-B6B2-57C816670A80}" destId="{A69DC224-C6D0-4F6F-9D13-A5FBFC7ED577}" srcOrd="0" destOrd="0" presId="urn:microsoft.com/office/officeart/2005/8/layout/radial2"/>
    <dgm:cxn modelId="{86A2783E-CEBF-49CA-8F13-ED6918EB22C3}" type="presOf" srcId="{5A0F47DA-DE32-403D-A6B9-0919F6F46926}" destId="{C68C184C-60D6-47DE-A185-99FE79ECEF53}" srcOrd="0" destOrd="0" presId="urn:microsoft.com/office/officeart/2005/8/layout/radial2"/>
    <dgm:cxn modelId="{35FD8100-71D0-4B7E-A32D-90C3E6D8E16F}" type="presOf" srcId="{F68B4525-F572-4BF5-ABF2-DFD233CD0243}" destId="{15BB593F-64A9-472F-A4FA-55BC44BD9A85}" srcOrd="0" destOrd="0" presId="urn:microsoft.com/office/officeart/2005/8/layout/radial2"/>
    <dgm:cxn modelId="{7BF78CE8-C695-4917-8C74-FE89C26A0629}" srcId="{5D81480D-9F18-4E52-B53F-7DA9B9458E8C}" destId="{15D23BC0-2FDB-4BF8-BFEE-D7EA953CA3F0}" srcOrd="1" destOrd="0" parTransId="{A54ACB85-8C05-4DFE-8A9B-238B1EE06DC5}" sibTransId="{653E0A17-8D1C-4B5E-9218-17E63E7DBB18}"/>
    <dgm:cxn modelId="{D697A5D7-FC6F-49BE-A4E1-33564E091755}" type="presOf" srcId="{5923E1F1-09C9-4BEF-9196-82527B5BA3D8}" destId="{09189466-9AFF-4613-B3D7-EDBC6F3E7F02}" srcOrd="0" destOrd="0" presId="urn:microsoft.com/office/officeart/2005/8/layout/radial2"/>
    <dgm:cxn modelId="{0496321F-A334-422B-BB05-439CE279FC80}" srcId="{F2AAC845-CE21-436B-A8AF-5787CC2757A9}" destId="{5A0F47DA-DE32-403D-A6B9-0919F6F46926}" srcOrd="2" destOrd="0" parTransId="{F68B4525-F572-4BF5-ABF2-DFD233CD0243}" sibTransId="{92AAFBAA-F03C-4051-B969-C8714A692ADA}"/>
    <dgm:cxn modelId="{2399A39B-EDB8-456C-BA16-B616E0781A0B}" srcId="{5E6B82FD-6B64-45E6-BCA1-F7EE35036588}" destId="{515D0278-A56B-4352-999C-45ECDB797028}" srcOrd="0" destOrd="0" parTransId="{CDAA86D3-AEBB-44CB-B47A-A0522E9157D8}" sibTransId="{C5DF5DE5-6957-4878-B6BA-83B7F8F9F2C9}"/>
    <dgm:cxn modelId="{9C1A63CB-0CC2-4E5A-BCAE-B9157D451EA1}" srcId="{F2AAC845-CE21-436B-A8AF-5787CC2757A9}" destId="{5D81480D-9F18-4E52-B53F-7DA9B9458E8C}" srcOrd="0" destOrd="0" parTransId="{B0B1A5C7-5A39-431A-B6B2-57C816670A80}" sibTransId="{3C00C72F-9177-4F51-8F0D-DDE9D5B22672}"/>
    <dgm:cxn modelId="{AC0E6232-FF77-424A-88AA-1F02D8DFFBFD}" srcId="{5D81480D-9F18-4E52-B53F-7DA9B9458E8C}" destId="{5923E1F1-09C9-4BEF-9196-82527B5BA3D8}" srcOrd="0" destOrd="0" parTransId="{05455C8C-EA21-40B0-A6E4-31DD0208C2DA}" sibTransId="{C96B0A54-CC58-4532-853D-B09BE727F065}"/>
    <dgm:cxn modelId="{30FF45A0-DA9B-4D2A-A6CD-2E0297AF677C}" type="presOf" srcId="{515D0278-A56B-4352-999C-45ECDB797028}" destId="{79AF67D9-E7E5-4327-8CF3-C0C5360E9B0C}" srcOrd="0" destOrd="0" presId="urn:microsoft.com/office/officeart/2005/8/layout/radial2"/>
    <dgm:cxn modelId="{4A98D4FD-7ECD-448C-B8C2-A81C7A847B5B}" type="presOf" srcId="{15D23BC0-2FDB-4BF8-BFEE-D7EA953CA3F0}" destId="{09189466-9AFF-4613-B3D7-EDBC6F3E7F02}" srcOrd="0" destOrd="1" presId="urn:microsoft.com/office/officeart/2005/8/layout/radial2"/>
    <dgm:cxn modelId="{248591ED-2967-4825-B9C3-71A6375EB004}" type="presOf" srcId="{3016301B-0B15-45CA-AA07-8C1296309AED}" destId="{B012A762-7B7C-41F2-8B8C-4C94D08ABAD3}" srcOrd="0" destOrd="0" presId="urn:microsoft.com/office/officeart/2005/8/layout/radial2"/>
    <dgm:cxn modelId="{11F2037F-05FD-4786-9628-5003CCB36F9A}" type="presOf" srcId="{5D81480D-9F18-4E52-B53F-7DA9B9458E8C}" destId="{48C1F851-D8E7-4AE1-9AC5-1B924EB063F7}" srcOrd="0" destOrd="0" presId="urn:microsoft.com/office/officeart/2005/8/layout/radial2"/>
    <dgm:cxn modelId="{AE79C665-5A58-4FBB-B136-4271CD9D7507}" type="presOf" srcId="{220BAD0E-8356-4420-922A-666462D5FB32}" destId="{FCE969DA-0840-4E48-9417-515301BC9974}" srcOrd="0" destOrd="0" presId="urn:microsoft.com/office/officeart/2005/8/layout/radial2"/>
    <dgm:cxn modelId="{B2DD66B8-027E-4D9A-A42A-E311F7DA5288}" srcId="{5A0F47DA-DE32-403D-A6B9-0919F6F46926}" destId="{3016301B-0B15-45CA-AA07-8C1296309AED}" srcOrd="0" destOrd="0" parTransId="{6317DE2F-8060-484B-97AF-EE5156EF866C}" sibTransId="{9F208BEE-9F74-4B5E-94D0-FEAFEAA9B17E}"/>
    <dgm:cxn modelId="{3BE3A008-4331-420A-89D5-988D743ACD4D}" type="presOf" srcId="{F2AAC845-CE21-436B-A8AF-5787CC2757A9}" destId="{02692E7F-E8D0-4CBA-A44E-824B1D90FD96}" srcOrd="0" destOrd="0" presId="urn:microsoft.com/office/officeart/2005/8/layout/radial2"/>
    <dgm:cxn modelId="{1C119D1D-0D5E-41C6-A9C4-4FA6F1BE22CE}" type="presParOf" srcId="{02692E7F-E8D0-4CBA-A44E-824B1D90FD96}" destId="{867865CD-14D1-4C78-A1E1-683760395B4C}" srcOrd="0" destOrd="0" presId="urn:microsoft.com/office/officeart/2005/8/layout/radial2"/>
    <dgm:cxn modelId="{9B31AAD8-2A7F-47C4-8C48-01852D0B5B0A}" type="presParOf" srcId="{867865CD-14D1-4C78-A1E1-683760395B4C}" destId="{7A6FA6C5-B966-4DF0-A6FE-6ED0601F8DB9}" srcOrd="0" destOrd="0" presId="urn:microsoft.com/office/officeart/2005/8/layout/radial2"/>
    <dgm:cxn modelId="{870DEABF-1068-46E2-9958-EAF923872FE0}" type="presParOf" srcId="{7A6FA6C5-B966-4DF0-A6FE-6ED0601F8DB9}" destId="{3654BDF2-2713-4BA5-8576-41C474485559}" srcOrd="0" destOrd="0" presId="urn:microsoft.com/office/officeart/2005/8/layout/radial2"/>
    <dgm:cxn modelId="{DD963F05-8C9F-4D10-BDE0-06565D261038}" type="presParOf" srcId="{7A6FA6C5-B966-4DF0-A6FE-6ED0601F8DB9}" destId="{061F14B9-6D70-4F11-AED4-59EA779538C7}" srcOrd="1" destOrd="0" presId="urn:microsoft.com/office/officeart/2005/8/layout/radial2"/>
    <dgm:cxn modelId="{2C6F27AA-3D7F-4261-94E1-402863E5E8A6}" type="presParOf" srcId="{867865CD-14D1-4C78-A1E1-683760395B4C}" destId="{A69DC224-C6D0-4F6F-9D13-A5FBFC7ED577}" srcOrd="1" destOrd="0" presId="urn:microsoft.com/office/officeart/2005/8/layout/radial2"/>
    <dgm:cxn modelId="{78E45920-9178-45B2-86CD-20DB5F34E3E7}" type="presParOf" srcId="{867865CD-14D1-4C78-A1E1-683760395B4C}" destId="{A2859E78-8518-4AE2-A3C9-26724F8D35CA}" srcOrd="2" destOrd="0" presId="urn:microsoft.com/office/officeart/2005/8/layout/radial2"/>
    <dgm:cxn modelId="{0FBC2BDE-386B-4CF0-B01E-A6BD12F93CEF}" type="presParOf" srcId="{A2859E78-8518-4AE2-A3C9-26724F8D35CA}" destId="{48C1F851-D8E7-4AE1-9AC5-1B924EB063F7}" srcOrd="0" destOrd="0" presId="urn:microsoft.com/office/officeart/2005/8/layout/radial2"/>
    <dgm:cxn modelId="{C1AECA20-8997-43BC-9878-E3602BA2DC6F}" type="presParOf" srcId="{A2859E78-8518-4AE2-A3C9-26724F8D35CA}" destId="{09189466-9AFF-4613-B3D7-EDBC6F3E7F02}" srcOrd="1" destOrd="0" presId="urn:microsoft.com/office/officeart/2005/8/layout/radial2"/>
    <dgm:cxn modelId="{4DE48F1B-4B53-4344-BF99-82FBEB611357}" type="presParOf" srcId="{867865CD-14D1-4C78-A1E1-683760395B4C}" destId="{FCE969DA-0840-4E48-9417-515301BC9974}" srcOrd="3" destOrd="0" presId="urn:microsoft.com/office/officeart/2005/8/layout/radial2"/>
    <dgm:cxn modelId="{AC72F486-3D80-48D1-AD5F-37F821831FC3}" type="presParOf" srcId="{867865CD-14D1-4C78-A1E1-683760395B4C}" destId="{C29523E6-998D-428A-85F4-435E9978670A}" srcOrd="4" destOrd="0" presId="urn:microsoft.com/office/officeart/2005/8/layout/radial2"/>
    <dgm:cxn modelId="{C933D514-418D-4FCE-93ED-9D0F58100B44}" type="presParOf" srcId="{C29523E6-998D-428A-85F4-435E9978670A}" destId="{5A618C60-9615-482B-B6B3-BBAACF871EBE}" srcOrd="0" destOrd="0" presId="urn:microsoft.com/office/officeart/2005/8/layout/radial2"/>
    <dgm:cxn modelId="{B41922A8-607C-4BA8-98FA-C153461EF204}" type="presParOf" srcId="{C29523E6-998D-428A-85F4-435E9978670A}" destId="{79AF67D9-E7E5-4327-8CF3-C0C5360E9B0C}" srcOrd="1" destOrd="0" presId="urn:microsoft.com/office/officeart/2005/8/layout/radial2"/>
    <dgm:cxn modelId="{26A3E2B7-9F0C-4F87-8326-BFF5E294F9BB}" type="presParOf" srcId="{867865CD-14D1-4C78-A1E1-683760395B4C}" destId="{15BB593F-64A9-472F-A4FA-55BC44BD9A85}" srcOrd="5" destOrd="0" presId="urn:microsoft.com/office/officeart/2005/8/layout/radial2"/>
    <dgm:cxn modelId="{7A12A99B-D2E0-47E7-9698-8AC1D0DF4917}" type="presParOf" srcId="{867865CD-14D1-4C78-A1E1-683760395B4C}" destId="{FF134056-6373-4EE0-B88E-24EAB3799F38}" srcOrd="6" destOrd="0" presId="urn:microsoft.com/office/officeart/2005/8/layout/radial2"/>
    <dgm:cxn modelId="{49531BB1-822C-4F9E-8291-64B7F178A863}" type="presParOf" srcId="{FF134056-6373-4EE0-B88E-24EAB3799F38}" destId="{C68C184C-60D6-47DE-A185-99FE79ECEF53}" srcOrd="0" destOrd="0" presId="urn:microsoft.com/office/officeart/2005/8/layout/radial2"/>
    <dgm:cxn modelId="{C03FE983-B489-4409-9C9E-921740317736}" type="presParOf" srcId="{FF134056-6373-4EE0-B88E-24EAB3799F38}" destId="{B012A762-7B7C-41F2-8B8C-4C94D08ABAD3}" srcOrd="1" destOrd="0" presId="urn:microsoft.com/office/officeart/2005/8/layout/radial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F98DAF4-C33C-4979-AE15-114ECE11253B}"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kumimoji="1" lang="ja-JP" altLang="en-US"/>
        </a:p>
      </dgm:t>
    </dgm:pt>
    <dgm:pt modelId="{2DE534F9-3AF4-475A-B185-6C0F75A5B335}">
      <dgm:prSet phldrT="[テキスト]"/>
      <dgm:spPr/>
      <dgm:t>
        <a:bodyPr/>
        <a:lstStyle/>
        <a:p>
          <a:r>
            <a:rPr kumimoji="1" lang="ja-JP" altLang="en-US" dirty="0" smtClean="0"/>
            <a:t>文字</a:t>
          </a:r>
          <a:endParaRPr kumimoji="1" lang="ja-JP" altLang="en-US" dirty="0"/>
        </a:p>
      </dgm:t>
    </dgm:pt>
    <dgm:pt modelId="{24702A61-A145-4FF5-8D75-E9CC4A4AB2D4}" type="parTrans" cxnId="{E0FACD63-3E1A-465E-8ACB-65838790CFE4}">
      <dgm:prSet/>
      <dgm:spPr/>
      <dgm:t>
        <a:bodyPr/>
        <a:lstStyle/>
        <a:p>
          <a:endParaRPr kumimoji="1" lang="ja-JP" altLang="en-US"/>
        </a:p>
      </dgm:t>
    </dgm:pt>
    <dgm:pt modelId="{DE6DC3AC-7E50-42BF-8931-3CC183DA0C32}" type="sibTrans" cxnId="{E0FACD63-3E1A-465E-8ACB-65838790CFE4}">
      <dgm:prSet/>
      <dgm:spPr/>
      <dgm:t>
        <a:bodyPr/>
        <a:lstStyle/>
        <a:p>
          <a:endParaRPr kumimoji="1" lang="ja-JP" altLang="en-US"/>
        </a:p>
      </dgm:t>
    </dgm:pt>
    <dgm:pt modelId="{AA5E311D-BC3A-4A55-AEE5-26C4AAC2F8F0}">
      <dgm:prSet phldrT="[テキスト]"/>
      <dgm:spPr/>
      <dgm:t>
        <a:bodyPr/>
        <a:lstStyle/>
        <a:p>
          <a:r>
            <a:rPr kumimoji="1" lang="ja-JP" altLang="en-US" dirty="0" smtClean="0"/>
            <a:t>図絵</a:t>
          </a:r>
          <a:endParaRPr kumimoji="1" lang="ja-JP" altLang="en-US" dirty="0"/>
        </a:p>
      </dgm:t>
    </dgm:pt>
    <dgm:pt modelId="{229280A6-56CF-40FF-809D-73F1BBFFF587}" type="parTrans" cxnId="{7D293213-24CA-44F3-B261-AA92228B596F}">
      <dgm:prSet/>
      <dgm:spPr/>
      <dgm:t>
        <a:bodyPr/>
        <a:lstStyle/>
        <a:p>
          <a:endParaRPr kumimoji="1" lang="ja-JP" altLang="en-US"/>
        </a:p>
      </dgm:t>
    </dgm:pt>
    <dgm:pt modelId="{103A4BE9-4AF8-4AF9-A136-306CA2107E55}" type="sibTrans" cxnId="{7D293213-24CA-44F3-B261-AA92228B596F}">
      <dgm:prSet/>
      <dgm:spPr/>
      <dgm:t>
        <a:bodyPr/>
        <a:lstStyle/>
        <a:p>
          <a:endParaRPr kumimoji="1" lang="ja-JP" altLang="en-US"/>
        </a:p>
      </dgm:t>
    </dgm:pt>
    <dgm:pt modelId="{FF78A905-1118-4D96-9735-151C29FCA4BD}">
      <dgm:prSet phldrT="[テキスト]"/>
      <dgm:spPr>
        <a:solidFill>
          <a:srgbClr val="FFC000"/>
        </a:solidFill>
      </dgm:spPr>
      <dgm:t>
        <a:bodyPr/>
        <a:lstStyle/>
        <a:p>
          <a:r>
            <a:rPr kumimoji="1" lang="ja-JP" altLang="en-US" dirty="0" smtClean="0"/>
            <a:t>音声</a:t>
          </a:r>
          <a:endParaRPr kumimoji="1" lang="ja-JP" altLang="en-US" dirty="0"/>
        </a:p>
      </dgm:t>
    </dgm:pt>
    <dgm:pt modelId="{122DCD28-4939-4403-A526-CE3DE287DB35}" type="parTrans" cxnId="{C5A2DF9C-7034-4654-A82E-1091B8E479E0}">
      <dgm:prSet/>
      <dgm:spPr/>
      <dgm:t>
        <a:bodyPr/>
        <a:lstStyle/>
        <a:p>
          <a:endParaRPr kumimoji="1" lang="ja-JP" altLang="en-US"/>
        </a:p>
      </dgm:t>
    </dgm:pt>
    <dgm:pt modelId="{D1A1BB81-5D1B-4D28-AC6B-7F943459EE32}" type="sibTrans" cxnId="{C5A2DF9C-7034-4654-A82E-1091B8E479E0}">
      <dgm:prSet/>
      <dgm:spPr/>
      <dgm:t>
        <a:bodyPr/>
        <a:lstStyle/>
        <a:p>
          <a:endParaRPr kumimoji="1" lang="ja-JP" altLang="en-US"/>
        </a:p>
      </dgm:t>
    </dgm:pt>
    <dgm:pt modelId="{6A9AAAEB-6524-4A9C-8A6D-25792780B1B3}">
      <dgm:prSet phldrT="[テキスト]"/>
      <dgm:spPr>
        <a:solidFill>
          <a:srgbClr val="FFC000"/>
        </a:solidFill>
      </dgm:spPr>
      <dgm:t>
        <a:bodyPr/>
        <a:lstStyle/>
        <a:p>
          <a:r>
            <a:rPr kumimoji="1" lang="ja-JP" altLang="en-US" dirty="0" smtClean="0"/>
            <a:t>仕草</a:t>
          </a:r>
          <a:endParaRPr kumimoji="1" lang="ja-JP" altLang="en-US" dirty="0"/>
        </a:p>
      </dgm:t>
    </dgm:pt>
    <dgm:pt modelId="{D81019B8-52E8-4C64-8541-84F4246BE832}" type="parTrans" cxnId="{26550A01-E13E-4B26-BE2C-13DE9557474B}">
      <dgm:prSet/>
      <dgm:spPr/>
      <dgm:t>
        <a:bodyPr/>
        <a:lstStyle/>
        <a:p>
          <a:endParaRPr kumimoji="1" lang="ja-JP" altLang="en-US"/>
        </a:p>
      </dgm:t>
    </dgm:pt>
    <dgm:pt modelId="{A0C46C63-AC0F-4D9C-A700-246003D64C3F}" type="sibTrans" cxnId="{26550A01-E13E-4B26-BE2C-13DE9557474B}">
      <dgm:prSet/>
      <dgm:spPr/>
      <dgm:t>
        <a:bodyPr/>
        <a:lstStyle/>
        <a:p>
          <a:endParaRPr kumimoji="1" lang="ja-JP" altLang="en-US"/>
        </a:p>
      </dgm:t>
    </dgm:pt>
    <dgm:pt modelId="{3DC78AC2-BE29-46B0-AA00-78A65D3CE652}" type="pres">
      <dgm:prSet presAssocID="{CF98DAF4-C33C-4979-AE15-114ECE11253B}" presName="matrix" presStyleCnt="0">
        <dgm:presLayoutVars>
          <dgm:chMax val="1"/>
          <dgm:dir/>
          <dgm:resizeHandles val="exact"/>
        </dgm:presLayoutVars>
      </dgm:prSet>
      <dgm:spPr/>
    </dgm:pt>
    <dgm:pt modelId="{4F541F5B-D628-4F0B-9C1F-B615F4EA4EAE}" type="pres">
      <dgm:prSet presAssocID="{CF98DAF4-C33C-4979-AE15-114ECE11253B}" presName="diamond" presStyleLbl="bgShp" presStyleIdx="0" presStyleCnt="1"/>
      <dgm:spPr/>
    </dgm:pt>
    <dgm:pt modelId="{DA9B5E4A-A178-4805-8276-0991C400EC43}" type="pres">
      <dgm:prSet presAssocID="{CF98DAF4-C33C-4979-AE15-114ECE11253B}" presName="quad1" presStyleLbl="node1" presStyleIdx="0" presStyleCnt="4">
        <dgm:presLayoutVars>
          <dgm:chMax val="0"/>
          <dgm:chPref val="0"/>
          <dgm:bulletEnabled val="1"/>
        </dgm:presLayoutVars>
      </dgm:prSet>
      <dgm:spPr/>
      <dgm:t>
        <a:bodyPr/>
        <a:lstStyle/>
        <a:p>
          <a:endParaRPr kumimoji="1" lang="ja-JP" altLang="en-US"/>
        </a:p>
      </dgm:t>
    </dgm:pt>
    <dgm:pt modelId="{01C9DDB5-C0A5-4AD9-8525-3D44CD5D00B5}" type="pres">
      <dgm:prSet presAssocID="{CF98DAF4-C33C-4979-AE15-114ECE11253B}" presName="quad2" presStyleLbl="node1" presStyleIdx="1" presStyleCnt="4">
        <dgm:presLayoutVars>
          <dgm:chMax val="0"/>
          <dgm:chPref val="0"/>
          <dgm:bulletEnabled val="1"/>
        </dgm:presLayoutVars>
      </dgm:prSet>
      <dgm:spPr/>
    </dgm:pt>
    <dgm:pt modelId="{0014DFE9-9B2F-4136-A77D-78751C9B1751}" type="pres">
      <dgm:prSet presAssocID="{CF98DAF4-C33C-4979-AE15-114ECE11253B}" presName="quad3" presStyleLbl="node1" presStyleIdx="2" presStyleCnt="4">
        <dgm:presLayoutVars>
          <dgm:chMax val="0"/>
          <dgm:chPref val="0"/>
          <dgm:bulletEnabled val="1"/>
        </dgm:presLayoutVars>
      </dgm:prSet>
      <dgm:spPr/>
    </dgm:pt>
    <dgm:pt modelId="{C4CB1686-D00F-4A8F-AF5F-2ADF82F19F0B}" type="pres">
      <dgm:prSet presAssocID="{CF98DAF4-C33C-4979-AE15-114ECE11253B}" presName="quad4" presStyleLbl="node1" presStyleIdx="3" presStyleCnt="4">
        <dgm:presLayoutVars>
          <dgm:chMax val="0"/>
          <dgm:chPref val="0"/>
          <dgm:bulletEnabled val="1"/>
        </dgm:presLayoutVars>
      </dgm:prSet>
      <dgm:spPr/>
    </dgm:pt>
  </dgm:ptLst>
  <dgm:cxnLst>
    <dgm:cxn modelId="{7D293213-24CA-44F3-B261-AA92228B596F}" srcId="{CF98DAF4-C33C-4979-AE15-114ECE11253B}" destId="{AA5E311D-BC3A-4A55-AEE5-26C4AAC2F8F0}" srcOrd="1" destOrd="0" parTransId="{229280A6-56CF-40FF-809D-73F1BBFFF587}" sibTransId="{103A4BE9-4AF8-4AF9-A136-306CA2107E55}"/>
    <dgm:cxn modelId="{26550A01-E13E-4B26-BE2C-13DE9557474B}" srcId="{CF98DAF4-C33C-4979-AE15-114ECE11253B}" destId="{6A9AAAEB-6524-4A9C-8A6D-25792780B1B3}" srcOrd="3" destOrd="0" parTransId="{D81019B8-52E8-4C64-8541-84F4246BE832}" sibTransId="{A0C46C63-AC0F-4D9C-A700-246003D64C3F}"/>
    <dgm:cxn modelId="{1A386C9E-D8AE-4921-8A4C-4AF80D6F3CD4}" type="presOf" srcId="{AA5E311D-BC3A-4A55-AEE5-26C4AAC2F8F0}" destId="{01C9DDB5-C0A5-4AD9-8525-3D44CD5D00B5}" srcOrd="0" destOrd="0" presId="urn:microsoft.com/office/officeart/2005/8/layout/matrix3"/>
    <dgm:cxn modelId="{0B6387A4-82A6-42F5-AE81-EEC2916B81CE}" type="presOf" srcId="{6A9AAAEB-6524-4A9C-8A6D-25792780B1B3}" destId="{C4CB1686-D00F-4A8F-AF5F-2ADF82F19F0B}" srcOrd="0" destOrd="0" presId="urn:microsoft.com/office/officeart/2005/8/layout/matrix3"/>
    <dgm:cxn modelId="{B095298E-19FB-4082-8393-9B19E8B16C4E}" type="presOf" srcId="{CF98DAF4-C33C-4979-AE15-114ECE11253B}" destId="{3DC78AC2-BE29-46B0-AA00-78A65D3CE652}" srcOrd="0" destOrd="0" presId="urn:microsoft.com/office/officeart/2005/8/layout/matrix3"/>
    <dgm:cxn modelId="{C5A2DF9C-7034-4654-A82E-1091B8E479E0}" srcId="{CF98DAF4-C33C-4979-AE15-114ECE11253B}" destId="{FF78A905-1118-4D96-9735-151C29FCA4BD}" srcOrd="2" destOrd="0" parTransId="{122DCD28-4939-4403-A526-CE3DE287DB35}" sibTransId="{D1A1BB81-5D1B-4D28-AC6B-7F943459EE32}"/>
    <dgm:cxn modelId="{981F4BD6-F859-4CFC-BB1F-C53401EB73A4}" type="presOf" srcId="{FF78A905-1118-4D96-9735-151C29FCA4BD}" destId="{0014DFE9-9B2F-4136-A77D-78751C9B1751}" srcOrd="0" destOrd="0" presId="urn:microsoft.com/office/officeart/2005/8/layout/matrix3"/>
    <dgm:cxn modelId="{E0FACD63-3E1A-465E-8ACB-65838790CFE4}" srcId="{CF98DAF4-C33C-4979-AE15-114ECE11253B}" destId="{2DE534F9-3AF4-475A-B185-6C0F75A5B335}" srcOrd="0" destOrd="0" parTransId="{24702A61-A145-4FF5-8D75-E9CC4A4AB2D4}" sibTransId="{DE6DC3AC-7E50-42BF-8931-3CC183DA0C32}"/>
    <dgm:cxn modelId="{B7215F86-584B-4380-845B-1AD21CA3FBD0}" type="presOf" srcId="{2DE534F9-3AF4-475A-B185-6C0F75A5B335}" destId="{DA9B5E4A-A178-4805-8276-0991C400EC43}" srcOrd="0" destOrd="0" presId="urn:microsoft.com/office/officeart/2005/8/layout/matrix3"/>
    <dgm:cxn modelId="{AF704C08-6FFA-44FD-93F0-25E1DC5A6B49}" type="presParOf" srcId="{3DC78AC2-BE29-46B0-AA00-78A65D3CE652}" destId="{4F541F5B-D628-4F0B-9C1F-B615F4EA4EAE}" srcOrd="0" destOrd="0" presId="urn:microsoft.com/office/officeart/2005/8/layout/matrix3"/>
    <dgm:cxn modelId="{640E5FCF-8DB0-4E2B-BC5D-064AE9CAEAE1}" type="presParOf" srcId="{3DC78AC2-BE29-46B0-AA00-78A65D3CE652}" destId="{DA9B5E4A-A178-4805-8276-0991C400EC43}" srcOrd="1" destOrd="0" presId="urn:microsoft.com/office/officeart/2005/8/layout/matrix3"/>
    <dgm:cxn modelId="{69C3E62F-403C-4E5F-8B52-A462607BDBC4}" type="presParOf" srcId="{3DC78AC2-BE29-46B0-AA00-78A65D3CE652}" destId="{01C9DDB5-C0A5-4AD9-8525-3D44CD5D00B5}" srcOrd="2" destOrd="0" presId="urn:microsoft.com/office/officeart/2005/8/layout/matrix3"/>
    <dgm:cxn modelId="{D57BE3D8-1967-4F74-81A7-15ECE639F413}" type="presParOf" srcId="{3DC78AC2-BE29-46B0-AA00-78A65D3CE652}" destId="{0014DFE9-9B2F-4136-A77D-78751C9B1751}" srcOrd="3" destOrd="0" presId="urn:microsoft.com/office/officeart/2005/8/layout/matrix3"/>
    <dgm:cxn modelId="{8A496B8C-9D63-455C-A58F-143676DF49FE}" type="presParOf" srcId="{3DC78AC2-BE29-46B0-AA00-78A65D3CE652}" destId="{C4CB1686-D00F-4A8F-AF5F-2ADF82F19F0B}" srcOrd="4" destOrd="0" presId="urn:microsoft.com/office/officeart/2005/8/layout/matrix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03351B7-B2D8-4D15-BFEB-7008B11F54AC}">
      <dsp:nvSpPr>
        <dsp:cNvPr id="0" name=""/>
        <dsp:cNvSpPr/>
      </dsp:nvSpPr>
      <dsp:spPr>
        <a:xfrm>
          <a:off x="460775" y="0"/>
          <a:ext cx="5222117" cy="3286148"/>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B9968B3-7A94-4468-A360-47F816850440}">
      <dsp:nvSpPr>
        <dsp:cNvPr id="0" name=""/>
        <dsp:cNvSpPr/>
      </dsp:nvSpPr>
      <dsp:spPr>
        <a:xfrm>
          <a:off x="208188" y="985844"/>
          <a:ext cx="1843100" cy="1314459"/>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kumimoji="1" lang="ja-JP" altLang="en-US" sz="2300" kern="1200" dirty="0" smtClean="0"/>
            <a:t>記号表現：</a:t>
          </a:r>
          <a:r>
            <a:rPr kumimoji="1" lang="en-US" altLang="ja-JP" sz="2300" kern="1200" dirty="0" smtClean="0"/>
            <a:t>[</a:t>
          </a:r>
          <a:r>
            <a:rPr kumimoji="1" lang="en-US" altLang="ja-JP" sz="2300" kern="1200" dirty="0" err="1" smtClean="0"/>
            <a:t>ringo</a:t>
          </a:r>
          <a:r>
            <a:rPr kumimoji="1" lang="en-US" altLang="ja-JP" sz="2300" kern="1200" dirty="0" smtClean="0"/>
            <a:t>] </a:t>
          </a:r>
          <a:r>
            <a:rPr kumimoji="1" lang="ja-JP" altLang="en-US" sz="2300" kern="1200" dirty="0" smtClean="0"/>
            <a:t>林檎 </a:t>
          </a:r>
          <a:r>
            <a:rPr kumimoji="1" lang="en-US" altLang="ja-JP" sz="2300" kern="1200" dirty="0" smtClean="0"/>
            <a:t>apples</a:t>
          </a:r>
          <a:endParaRPr kumimoji="1" lang="ja-JP" altLang="en-US" sz="2300" kern="1200" dirty="0"/>
        </a:p>
      </dsp:txBody>
      <dsp:txXfrm>
        <a:off x="208188" y="985844"/>
        <a:ext cx="1843100" cy="1314459"/>
      </dsp:txXfrm>
    </dsp:sp>
    <dsp:sp modelId="{4A862C5D-CFA5-4D6B-A064-D6D59E0ADDC5}">
      <dsp:nvSpPr>
        <dsp:cNvPr id="0" name=""/>
        <dsp:cNvSpPr/>
      </dsp:nvSpPr>
      <dsp:spPr>
        <a:xfrm>
          <a:off x="2150283" y="985844"/>
          <a:ext cx="1843100" cy="1314459"/>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kumimoji="1" lang="ja-JP" altLang="en-US" sz="2300" kern="1200" dirty="0" smtClean="0"/>
            <a:t>赤い・冬・ジュース</a:t>
          </a:r>
          <a:r>
            <a:rPr kumimoji="1" lang="en-US" altLang="ja-JP" sz="2300" kern="1200" dirty="0" smtClean="0"/>
            <a:t>………</a:t>
          </a:r>
          <a:endParaRPr kumimoji="1" lang="ja-JP" altLang="en-US" sz="2300" kern="1200" dirty="0"/>
        </a:p>
      </dsp:txBody>
      <dsp:txXfrm>
        <a:off x="2150283" y="985844"/>
        <a:ext cx="1843100" cy="1314459"/>
      </dsp:txXfrm>
    </dsp:sp>
    <dsp:sp modelId="{99FABDCB-C261-425B-8338-07573313E9F3}">
      <dsp:nvSpPr>
        <dsp:cNvPr id="0" name=""/>
        <dsp:cNvSpPr/>
      </dsp:nvSpPr>
      <dsp:spPr>
        <a:xfrm>
          <a:off x="4092378" y="985844"/>
          <a:ext cx="1843100" cy="1314459"/>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endParaRPr kumimoji="1" lang="ja-JP" altLang="en-US" sz="2300" kern="1200" dirty="0"/>
        </a:p>
      </dsp:txBody>
      <dsp:txXfrm>
        <a:off x="4092378" y="985844"/>
        <a:ext cx="1843100" cy="1314459"/>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03351B7-B2D8-4D15-BFEB-7008B11F54AC}">
      <dsp:nvSpPr>
        <dsp:cNvPr id="0" name=""/>
        <dsp:cNvSpPr/>
      </dsp:nvSpPr>
      <dsp:spPr>
        <a:xfrm>
          <a:off x="460775" y="0"/>
          <a:ext cx="5222117" cy="3286148"/>
        </a:xfrm>
        <a:prstGeom prst="lef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B9968B3-7A94-4468-A360-47F816850440}">
      <dsp:nvSpPr>
        <dsp:cNvPr id="0" name=""/>
        <dsp:cNvSpPr/>
      </dsp:nvSpPr>
      <dsp:spPr>
        <a:xfrm>
          <a:off x="1988864" y="1008111"/>
          <a:ext cx="1809717" cy="1314459"/>
        </a:xfrm>
        <a:prstGeom prst="roundRect">
          <a:avLst/>
        </a:prstGeom>
        <a:solidFill>
          <a:srgbClr val="92D05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kumimoji="1" lang="ja-JP" altLang="en-US" sz="1900" kern="1200" dirty="0" smtClean="0"/>
            <a:t>記号表現：</a:t>
          </a:r>
          <a:endParaRPr kumimoji="1" lang="en-US" altLang="ja-JP" sz="1900" kern="1200" dirty="0" smtClean="0"/>
        </a:p>
        <a:p>
          <a:pPr lvl="0" algn="ctr" defTabSz="844550">
            <a:lnSpc>
              <a:spcPct val="90000"/>
            </a:lnSpc>
            <a:spcBef>
              <a:spcPct val="0"/>
            </a:spcBef>
            <a:spcAft>
              <a:spcPct val="35000"/>
            </a:spcAft>
          </a:pPr>
          <a:endParaRPr kumimoji="1" lang="en-US" altLang="ja-JP" sz="1900" kern="1200" dirty="0" smtClean="0"/>
        </a:p>
        <a:p>
          <a:pPr lvl="0" algn="ctr" defTabSz="844550">
            <a:lnSpc>
              <a:spcPct val="90000"/>
            </a:lnSpc>
            <a:spcBef>
              <a:spcPct val="0"/>
            </a:spcBef>
            <a:spcAft>
              <a:spcPct val="35000"/>
            </a:spcAft>
          </a:pPr>
          <a:endParaRPr kumimoji="1" lang="ja-JP" altLang="en-US" sz="1900" kern="1200" dirty="0"/>
        </a:p>
      </dsp:txBody>
      <dsp:txXfrm>
        <a:off x="1988864" y="1008111"/>
        <a:ext cx="1809717" cy="1314459"/>
      </dsp:txXfrm>
    </dsp:sp>
    <dsp:sp modelId="{4A862C5D-CFA5-4D6B-A064-D6D59E0ADDC5}">
      <dsp:nvSpPr>
        <dsp:cNvPr id="0" name=""/>
        <dsp:cNvSpPr/>
      </dsp:nvSpPr>
      <dsp:spPr>
        <a:xfrm>
          <a:off x="0" y="1080117"/>
          <a:ext cx="1809717" cy="1314459"/>
        </a:xfrm>
        <a:prstGeom prst="roundRect">
          <a:avLst/>
        </a:prstGeom>
        <a:solidFill>
          <a:srgbClr val="92D05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kumimoji="1" lang="ja-JP" altLang="en-US" sz="1900" kern="1200" dirty="0" smtClean="0"/>
            <a:t>青森県、赤、緑、すっぱい</a:t>
          </a:r>
          <a:r>
            <a:rPr kumimoji="1" lang="en-US" altLang="ja-JP" sz="1900" kern="1200" dirty="0" smtClean="0"/>
            <a:t>………</a:t>
          </a:r>
          <a:endParaRPr kumimoji="1" lang="ja-JP" altLang="en-US" sz="1900" kern="1200" dirty="0"/>
        </a:p>
      </dsp:txBody>
      <dsp:txXfrm>
        <a:off x="0" y="1080117"/>
        <a:ext cx="1809717" cy="1314459"/>
      </dsp:txXfrm>
    </dsp:sp>
    <dsp:sp modelId="{99FABDCB-C261-425B-8338-07573313E9F3}">
      <dsp:nvSpPr>
        <dsp:cNvPr id="0" name=""/>
        <dsp:cNvSpPr/>
      </dsp:nvSpPr>
      <dsp:spPr>
        <a:xfrm>
          <a:off x="3873899" y="720080"/>
          <a:ext cx="2268191" cy="1845987"/>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endParaRPr kumimoji="1" lang="ja-JP" altLang="en-US" sz="1900" kern="1200" dirty="0"/>
        </a:p>
      </dsp:txBody>
      <dsp:txXfrm>
        <a:off x="3873899" y="720080"/>
        <a:ext cx="2268191" cy="1845987"/>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03351B7-B2D8-4D15-BFEB-7008B11F54AC}">
      <dsp:nvSpPr>
        <dsp:cNvPr id="0" name=""/>
        <dsp:cNvSpPr/>
      </dsp:nvSpPr>
      <dsp:spPr>
        <a:xfrm>
          <a:off x="460775" y="0"/>
          <a:ext cx="5222117" cy="3286148"/>
        </a:xfrm>
        <a:prstGeom prst="lef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B9968B3-7A94-4468-A360-47F816850440}">
      <dsp:nvSpPr>
        <dsp:cNvPr id="0" name=""/>
        <dsp:cNvSpPr/>
      </dsp:nvSpPr>
      <dsp:spPr>
        <a:xfrm>
          <a:off x="1988864" y="1008111"/>
          <a:ext cx="1809717" cy="1314459"/>
        </a:xfrm>
        <a:prstGeom prst="roundRect">
          <a:avLst/>
        </a:prstGeom>
        <a:solidFill>
          <a:srgbClr val="92D05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kumimoji="1" lang="ja-JP" altLang="en-US" sz="1900" kern="1200" dirty="0" smtClean="0"/>
            <a:t>記号表現：</a:t>
          </a:r>
          <a:endParaRPr kumimoji="1" lang="en-US" altLang="ja-JP" sz="1900" kern="1200" dirty="0" smtClean="0"/>
        </a:p>
        <a:p>
          <a:pPr lvl="0" algn="ctr" defTabSz="844550">
            <a:lnSpc>
              <a:spcPct val="90000"/>
            </a:lnSpc>
            <a:spcBef>
              <a:spcPct val="0"/>
            </a:spcBef>
            <a:spcAft>
              <a:spcPct val="35000"/>
            </a:spcAft>
          </a:pPr>
          <a:endParaRPr kumimoji="1" lang="en-US" altLang="ja-JP" sz="1900" kern="1200" dirty="0" smtClean="0"/>
        </a:p>
        <a:p>
          <a:pPr lvl="0" algn="ctr" defTabSz="844550">
            <a:lnSpc>
              <a:spcPct val="90000"/>
            </a:lnSpc>
            <a:spcBef>
              <a:spcPct val="0"/>
            </a:spcBef>
            <a:spcAft>
              <a:spcPct val="35000"/>
            </a:spcAft>
          </a:pPr>
          <a:endParaRPr kumimoji="1" lang="ja-JP" altLang="en-US" sz="1900" kern="1200" dirty="0"/>
        </a:p>
      </dsp:txBody>
      <dsp:txXfrm>
        <a:off x="1988864" y="1008111"/>
        <a:ext cx="1809717" cy="1314459"/>
      </dsp:txXfrm>
    </dsp:sp>
    <dsp:sp modelId="{4A862C5D-CFA5-4D6B-A064-D6D59E0ADDC5}">
      <dsp:nvSpPr>
        <dsp:cNvPr id="0" name=""/>
        <dsp:cNvSpPr/>
      </dsp:nvSpPr>
      <dsp:spPr>
        <a:xfrm>
          <a:off x="0" y="1080117"/>
          <a:ext cx="1809717" cy="1314459"/>
        </a:xfrm>
        <a:prstGeom prst="roundRect">
          <a:avLst/>
        </a:prstGeom>
        <a:solidFill>
          <a:srgbClr val="C0000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kumimoji="1" lang="ja-JP" altLang="en-US" sz="1900" kern="1200" dirty="0" smtClean="0"/>
            <a:t>罪、新時代</a:t>
          </a:r>
          <a:r>
            <a:rPr kumimoji="1" lang="en-US" altLang="ja-JP" sz="1900" kern="1200" dirty="0" smtClean="0"/>
            <a:t>………</a:t>
          </a:r>
          <a:endParaRPr kumimoji="1" lang="ja-JP" altLang="en-US" sz="1900" kern="1200" dirty="0"/>
        </a:p>
      </dsp:txBody>
      <dsp:txXfrm>
        <a:off x="0" y="1080117"/>
        <a:ext cx="1809717" cy="1314459"/>
      </dsp:txXfrm>
    </dsp:sp>
    <dsp:sp modelId="{99FABDCB-C261-425B-8338-07573313E9F3}">
      <dsp:nvSpPr>
        <dsp:cNvPr id="0" name=""/>
        <dsp:cNvSpPr/>
      </dsp:nvSpPr>
      <dsp:spPr>
        <a:xfrm>
          <a:off x="3873899" y="720080"/>
          <a:ext cx="2268191" cy="1845987"/>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endParaRPr kumimoji="1" lang="ja-JP" altLang="en-US" sz="1900" kern="1200" dirty="0"/>
        </a:p>
      </dsp:txBody>
      <dsp:txXfrm>
        <a:off x="3873899" y="720080"/>
        <a:ext cx="2268191" cy="1845987"/>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03351B7-B2D8-4D15-BFEB-7008B11F54AC}">
      <dsp:nvSpPr>
        <dsp:cNvPr id="0" name=""/>
        <dsp:cNvSpPr/>
      </dsp:nvSpPr>
      <dsp:spPr>
        <a:xfrm>
          <a:off x="460775" y="0"/>
          <a:ext cx="5222117" cy="3286148"/>
        </a:xfrm>
        <a:prstGeom prst="lef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B9968B3-7A94-4468-A360-47F816850440}">
      <dsp:nvSpPr>
        <dsp:cNvPr id="0" name=""/>
        <dsp:cNvSpPr/>
      </dsp:nvSpPr>
      <dsp:spPr>
        <a:xfrm>
          <a:off x="1988864" y="1008111"/>
          <a:ext cx="1809717" cy="1314459"/>
        </a:xfrm>
        <a:prstGeom prst="roundRect">
          <a:avLst/>
        </a:prstGeom>
        <a:solidFill>
          <a:srgbClr val="92D05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kumimoji="1" lang="ja-JP" altLang="en-US" sz="1900" kern="1200" dirty="0" smtClean="0"/>
            <a:t>記号表現：</a:t>
          </a:r>
          <a:endParaRPr kumimoji="1" lang="en-US" altLang="ja-JP" sz="1900" kern="1200" dirty="0" smtClean="0"/>
        </a:p>
        <a:p>
          <a:pPr lvl="0" algn="ctr" defTabSz="844550">
            <a:lnSpc>
              <a:spcPct val="90000"/>
            </a:lnSpc>
            <a:spcBef>
              <a:spcPct val="0"/>
            </a:spcBef>
            <a:spcAft>
              <a:spcPct val="35000"/>
            </a:spcAft>
          </a:pPr>
          <a:endParaRPr kumimoji="1" lang="en-US" altLang="ja-JP" sz="1900" kern="1200" dirty="0" smtClean="0"/>
        </a:p>
        <a:p>
          <a:pPr lvl="0" algn="ctr" defTabSz="844550">
            <a:lnSpc>
              <a:spcPct val="90000"/>
            </a:lnSpc>
            <a:spcBef>
              <a:spcPct val="0"/>
            </a:spcBef>
            <a:spcAft>
              <a:spcPct val="35000"/>
            </a:spcAft>
          </a:pPr>
          <a:endParaRPr kumimoji="1" lang="ja-JP" altLang="en-US" sz="1900" kern="1200" dirty="0"/>
        </a:p>
      </dsp:txBody>
      <dsp:txXfrm>
        <a:off x="1988864" y="1008111"/>
        <a:ext cx="1809717" cy="1314459"/>
      </dsp:txXfrm>
    </dsp:sp>
    <dsp:sp modelId="{4A862C5D-CFA5-4D6B-A064-D6D59E0ADDC5}">
      <dsp:nvSpPr>
        <dsp:cNvPr id="0" name=""/>
        <dsp:cNvSpPr/>
      </dsp:nvSpPr>
      <dsp:spPr>
        <a:xfrm>
          <a:off x="0" y="1080117"/>
          <a:ext cx="1809717" cy="1314459"/>
        </a:xfrm>
        <a:prstGeom prst="roundRect">
          <a:avLst/>
        </a:prstGeom>
        <a:solidFill>
          <a:srgbClr val="FF000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kumimoji="1" lang="ja-JP" altLang="en-US" sz="1900" kern="1200" dirty="0" smtClean="0"/>
            <a:t>酸っぱい</a:t>
          </a:r>
          <a:endParaRPr kumimoji="1" lang="en-US" altLang="ja-JP" sz="1900" kern="1200" dirty="0" smtClean="0"/>
        </a:p>
        <a:p>
          <a:pPr lvl="0" algn="ctr" defTabSz="844550">
            <a:lnSpc>
              <a:spcPct val="90000"/>
            </a:lnSpc>
            <a:spcBef>
              <a:spcPct val="0"/>
            </a:spcBef>
            <a:spcAft>
              <a:spcPct val="35000"/>
            </a:spcAft>
          </a:pPr>
          <a:r>
            <a:rPr kumimoji="1" lang="ja-JP" altLang="en-US" sz="1900" kern="1200" dirty="0" smtClean="0"/>
            <a:t>罪、新時代</a:t>
          </a:r>
          <a:r>
            <a:rPr kumimoji="1" lang="en-US" altLang="ja-JP" sz="1900" kern="1200" dirty="0" smtClean="0"/>
            <a:t>………</a:t>
          </a:r>
          <a:endParaRPr kumimoji="1" lang="ja-JP" altLang="en-US" sz="1900" kern="1200" dirty="0"/>
        </a:p>
      </dsp:txBody>
      <dsp:txXfrm>
        <a:off x="0" y="1080117"/>
        <a:ext cx="1809717" cy="1314459"/>
      </dsp:txXfrm>
    </dsp:sp>
    <dsp:sp modelId="{99FABDCB-C261-425B-8338-07573313E9F3}">
      <dsp:nvSpPr>
        <dsp:cNvPr id="0" name=""/>
        <dsp:cNvSpPr/>
      </dsp:nvSpPr>
      <dsp:spPr>
        <a:xfrm>
          <a:off x="3873899" y="720080"/>
          <a:ext cx="2268191" cy="1845987"/>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endParaRPr kumimoji="1" lang="ja-JP" altLang="en-US" sz="1900" kern="1200" dirty="0"/>
        </a:p>
      </dsp:txBody>
      <dsp:txXfrm>
        <a:off x="3873899" y="720080"/>
        <a:ext cx="2268191" cy="1845987"/>
      </dsp:txXfrm>
    </dsp:sp>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5BB593F-64A9-472F-A4FA-55BC44BD9A85}">
      <dsp:nvSpPr>
        <dsp:cNvPr id="0" name=""/>
        <dsp:cNvSpPr/>
      </dsp:nvSpPr>
      <dsp:spPr>
        <a:xfrm rot="4656">
          <a:off x="3477105" y="2621225"/>
          <a:ext cx="759323" cy="47373"/>
        </a:xfrm>
        <a:custGeom>
          <a:avLst/>
          <a:gdLst/>
          <a:ahLst/>
          <a:cxnLst/>
          <a:rect l="0" t="0" r="0" b="0"/>
          <a:pathLst>
            <a:path>
              <a:moveTo>
                <a:pt x="0" y="23686"/>
              </a:moveTo>
              <a:lnTo>
                <a:pt x="759323" y="23686"/>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CE969DA-0840-4E48-9417-515301BC9974}">
      <dsp:nvSpPr>
        <dsp:cNvPr id="0" name=""/>
        <dsp:cNvSpPr/>
      </dsp:nvSpPr>
      <dsp:spPr>
        <a:xfrm rot="2120420">
          <a:off x="3365956" y="3598669"/>
          <a:ext cx="1206380" cy="47373"/>
        </a:xfrm>
        <a:custGeom>
          <a:avLst/>
          <a:gdLst/>
          <a:ahLst/>
          <a:cxnLst/>
          <a:rect l="0" t="0" r="0" b="0"/>
          <a:pathLst>
            <a:path>
              <a:moveTo>
                <a:pt x="0" y="23686"/>
              </a:moveTo>
              <a:lnTo>
                <a:pt x="1206380" y="23686"/>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9DC224-C6D0-4F6F-9D13-A5FBFC7ED577}">
      <dsp:nvSpPr>
        <dsp:cNvPr id="0" name=""/>
        <dsp:cNvSpPr/>
      </dsp:nvSpPr>
      <dsp:spPr>
        <a:xfrm rot="19060902">
          <a:off x="3395753" y="1600042"/>
          <a:ext cx="624389" cy="47373"/>
        </a:xfrm>
        <a:custGeom>
          <a:avLst/>
          <a:gdLst/>
          <a:ahLst/>
          <a:cxnLst/>
          <a:rect l="0" t="0" r="0" b="0"/>
          <a:pathLst>
            <a:path>
              <a:moveTo>
                <a:pt x="0" y="23686"/>
              </a:moveTo>
              <a:lnTo>
                <a:pt x="624389" y="23686"/>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61F14B9-6D70-4F11-AED4-59EA779538C7}">
      <dsp:nvSpPr>
        <dsp:cNvPr id="0" name=""/>
        <dsp:cNvSpPr/>
      </dsp:nvSpPr>
      <dsp:spPr>
        <a:xfrm>
          <a:off x="1318550" y="1373455"/>
          <a:ext cx="2539477" cy="2539477"/>
        </a:xfrm>
        <a:prstGeom prst="ellipse">
          <a:avLst/>
        </a:prstGeom>
        <a:blipFill rotWithShape="0">
          <a:blip xmlns:r="http://schemas.openxmlformats.org/officeDocument/2006/relationships" r:embed="rId1"/>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8C1F851-D8E7-4AE1-9AC5-1B924EB063F7}">
      <dsp:nvSpPr>
        <dsp:cNvPr id="0" name=""/>
        <dsp:cNvSpPr/>
      </dsp:nvSpPr>
      <dsp:spPr>
        <a:xfrm>
          <a:off x="3700189" y="116263"/>
          <a:ext cx="1653321" cy="1523686"/>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lvl="0" algn="ctr" defTabSz="1289050">
            <a:lnSpc>
              <a:spcPct val="90000"/>
            </a:lnSpc>
            <a:spcBef>
              <a:spcPct val="0"/>
            </a:spcBef>
            <a:spcAft>
              <a:spcPct val="35000"/>
            </a:spcAft>
          </a:pPr>
          <a:r>
            <a:rPr kumimoji="1" lang="ja-JP" altLang="en-US" sz="2900" kern="1200" dirty="0" smtClean="0"/>
            <a:t>聖顕図像文字</a:t>
          </a:r>
          <a:endParaRPr kumimoji="1" lang="ja-JP" altLang="en-US" sz="2900" kern="1200" dirty="0"/>
        </a:p>
      </dsp:txBody>
      <dsp:txXfrm>
        <a:off x="3700189" y="116263"/>
        <a:ext cx="1653321" cy="1523686"/>
      </dsp:txXfrm>
    </dsp:sp>
    <dsp:sp modelId="{09189466-9AFF-4613-B3D7-EDBC6F3E7F02}">
      <dsp:nvSpPr>
        <dsp:cNvPr id="0" name=""/>
        <dsp:cNvSpPr/>
      </dsp:nvSpPr>
      <dsp:spPr>
        <a:xfrm>
          <a:off x="5343836" y="116263"/>
          <a:ext cx="2479982" cy="15236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85750" lvl="1" indent="-285750" algn="l" defTabSz="1466850">
            <a:lnSpc>
              <a:spcPct val="90000"/>
            </a:lnSpc>
            <a:spcBef>
              <a:spcPct val="0"/>
            </a:spcBef>
            <a:spcAft>
              <a:spcPct val="15000"/>
            </a:spcAft>
            <a:buChar char="••"/>
          </a:pPr>
          <a:endParaRPr kumimoji="1" lang="ja-JP" altLang="en-US" sz="3300" kern="1200" dirty="0"/>
        </a:p>
        <a:p>
          <a:pPr marL="285750" lvl="1" indent="-285750" algn="l" defTabSz="1466850">
            <a:lnSpc>
              <a:spcPct val="90000"/>
            </a:lnSpc>
            <a:spcBef>
              <a:spcPct val="0"/>
            </a:spcBef>
            <a:spcAft>
              <a:spcPct val="15000"/>
            </a:spcAft>
            <a:buChar char="••"/>
          </a:pPr>
          <a:r>
            <a:rPr kumimoji="1" lang="ja-JP" altLang="en-US" sz="3300" kern="1200" dirty="0" smtClean="0"/>
            <a:t>ウァレリアーノ</a:t>
          </a:r>
          <a:endParaRPr kumimoji="1" lang="ja-JP" altLang="en-US" sz="3300" kern="1200" dirty="0"/>
        </a:p>
      </dsp:txBody>
      <dsp:txXfrm>
        <a:off x="5343836" y="116263"/>
        <a:ext cx="2479982" cy="1523686"/>
      </dsp:txXfrm>
    </dsp:sp>
    <dsp:sp modelId="{5A618C60-9615-482B-B6B3-BBAACF871EBE}">
      <dsp:nvSpPr>
        <dsp:cNvPr id="0" name=""/>
        <dsp:cNvSpPr/>
      </dsp:nvSpPr>
      <dsp:spPr>
        <a:xfrm>
          <a:off x="4320803" y="3650091"/>
          <a:ext cx="1523686" cy="1523686"/>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lvl="0" algn="ctr" defTabSz="1289050">
            <a:lnSpc>
              <a:spcPct val="90000"/>
            </a:lnSpc>
            <a:spcBef>
              <a:spcPct val="0"/>
            </a:spcBef>
            <a:spcAft>
              <a:spcPct val="35000"/>
            </a:spcAft>
          </a:pPr>
          <a:r>
            <a:rPr kumimoji="1" lang="ja-JP" altLang="en-US" sz="2900" kern="1200" dirty="0" smtClean="0"/>
            <a:t>図像事典</a:t>
          </a:r>
          <a:endParaRPr kumimoji="1" lang="ja-JP" altLang="en-US" sz="2900" kern="1200" dirty="0"/>
        </a:p>
      </dsp:txBody>
      <dsp:txXfrm>
        <a:off x="4320803" y="3650091"/>
        <a:ext cx="1523686" cy="1523686"/>
      </dsp:txXfrm>
    </dsp:sp>
    <dsp:sp modelId="{79AF67D9-E7E5-4327-8CF3-C0C5360E9B0C}">
      <dsp:nvSpPr>
        <dsp:cNvPr id="0" name=""/>
        <dsp:cNvSpPr/>
      </dsp:nvSpPr>
      <dsp:spPr>
        <a:xfrm>
          <a:off x="5996858" y="3650091"/>
          <a:ext cx="2285529" cy="15236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85750" lvl="1" indent="-285750" algn="l" defTabSz="1466850">
            <a:lnSpc>
              <a:spcPct val="90000"/>
            </a:lnSpc>
            <a:spcBef>
              <a:spcPct val="0"/>
            </a:spcBef>
            <a:spcAft>
              <a:spcPct val="15000"/>
            </a:spcAft>
            <a:buChar char="••"/>
          </a:pPr>
          <a:r>
            <a:rPr kumimoji="1" lang="ja-JP" altLang="en-US" sz="3300" kern="1200" dirty="0" smtClean="0"/>
            <a:t>リーパ</a:t>
          </a:r>
          <a:endParaRPr kumimoji="1" lang="ja-JP" altLang="en-US" sz="3300" kern="1200" dirty="0"/>
        </a:p>
      </dsp:txBody>
      <dsp:txXfrm>
        <a:off x="5996858" y="3650091"/>
        <a:ext cx="2285529" cy="1523686"/>
      </dsp:txXfrm>
    </dsp:sp>
    <dsp:sp modelId="{C68C184C-60D6-47DE-A185-99FE79ECEF53}">
      <dsp:nvSpPr>
        <dsp:cNvPr id="0" name=""/>
        <dsp:cNvSpPr/>
      </dsp:nvSpPr>
      <dsp:spPr>
        <a:xfrm>
          <a:off x="4236428" y="1884614"/>
          <a:ext cx="1523686" cy="1523686"/>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lvl="0" algn="ctr" defTabSz="1289050">
            <a:lnSpc>
              <a:spcPct val="90000"/>
            </a:lnSpc>
            <a:spcBef>
              <a:spcPct val="0"/>
            </a:spcBef>
            <a:spcAft>
              <a:spcPct val="35000"/>
            </a:spcAft>
          </a:pPr>
          <a:r>
            <a:rPr kumimoji="1" lang="ja-JP" altLang="en-US" sz="2900" kern="1200" dirty="0" smtClean="0"/>
            <a:t>神話事典</a:t>
          </a:r>
          <a:endParaRPr kumimoji="1" lang="ja-JP" altLang="en-US" sz="2900" kern="1200" dirty="0"/>
        </a:p>
      </dsp:txBody>
      <dsp:txXfrm>
        <a:off x="4236428" y="1884614"/>
        <a:ext cx="1523686" cy="1523686"/>
      </dsp:txXfrm>
    </dsp:sp>
    <dsp:sp modelId="{B012A762-7B7C-41F2-8B8C-4C94D08ABAD3}">
      <dsp:nvSpPr>
        <dsp:cNvPr id="0" name=""/>
        <dsp:cNvSpPr/>
      </dsp:nvSpPr>
      <dsp:spPr>
        <a:xfrm>
          <a:off x="5912483" y="1884614"/>
          <a:ext cx="2285529" cy="15236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85750" lvl="1" indent="-285750" algn="l" defTabSz="1466850">
            <a:lnSpc>
              <a:spcPct val="90000"/>
            </a:lnSpc>
            <a:spcBef>
              <a:spcPct val="0"/>
            </a:spcBef>
            <a:spcAft>
              <a:spcPct val="15000"/>
            </a:spcAft>
            <a:buChar char="••"/>
          </a:pPr>
          <a:r>
            <a:rPr kumimoji="1" lang="ja-JP" altLang="en-US" sz="3300" kern="1200" dirty="0" smtClean="0"/>
            <a:t>カルターリ</a:t>
          </a:r>
          <a:endParaRPr kumimoji="1" lang="ja-JP" altLang="en-US" sz="3300" kern="1200" dirty="0"/>
        </a:p>
      </dsp:txBody>
      <dsp:txXfrm>
        <a:off x="5912483" y="1884614"/>
        <a:ext cx="2285529" cy="1523686"/>
      </dsp:txXfrm>
    </dsp:sp>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F541F5B-D628-4F0B-9C1F-B615F4EA4EAE}">
      <dsp:nvSpPr>
        <dsp:cNvPr id="0" name=""/>
        <dsp:cNvSpPr/>
      </dsp:nvSpPr>
      <dsp:spPr>
        <a:xfrm>
          <a:off x="1772443" y="0"/>
          <a:ext cx="4770437" cy="4770437"/>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A9B5E4A-A178-4805-8276-0991C400EC43}">
      <dsp:nvSpPr>
        <dsp:cNvPr id="0" name=""/>
        <dsp:cNvSpPr/>
      </dsp:nvSpPr>
      <dsp:spPr>
        <a:xfrm>
          <a:off x="2225635" y="453191"/>
          <a:ext cx="1860470" cy="186047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0" tIns="190500" rIns="190500" bIns="190500" numCol="1" spcCol="1270" anchor="ctr" anchorCtr="0">
          <a:noAutofit/>
        </a:bodyPr>
        <a:lstStyle/>
        <a:p>
          <a:pPr lvl="0" algn="ctr" defTabSz="2222500">
            <a:lnSpc>
              <a:spcPct val="90000"/>
            </a:lnSpc>
            <a:spcBef>
              <a:spcPct val="0"/>
            </a:spcBef>
            <a:spcAft>
              <a:spcPct val="35000"/>
            </a:spcAft>
          </a:pPr>
          <a:r>
            <a:rPr kumimoji="1" lang="ja-JP" altLang="en-US" sz="5000" kern="1200" dirty="0" smtClean="0"/>
            <a:t>文字</a:t>
          </a:r>
          <a:endParaRPr kumimoji="1" lang="ja-JP" altLang="en-US" sz="5000" kern="1200" dirty="0"/>
        </a:p>
      </dsp:txBody>
      <dsp:txXfrm>
        <a:off x="2225635" y="453191"/>
        <a:ext cx="1860470" cy="1860470"/>
      </dsp:txXfrm>
    </dsp:sp>
    <dsp:sp modelId="{01C9DDB5-C0A5-4AD9-8525-3D44CD5D00B5}">
      <dsp:nvSpPr>
        <dsp:cNvPr id="0" name=""/>
        <dsp:cNvSpPr/>
      </dsp:nvSpPr>
      <dsp:spPr>
        <a:xfrm>
          <a:off x="4229219" y="453191"/>
          <a:ext cx="1860470" cy="186047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0" tIns="190500" rIns="190500" bIns="190500" numCol="1" spcCol="1270" anchor="ctr" anchorCtr="0">
          <a:noAutofit/>
        </a:bodyPr>
        <a:lstStyle/>
        <a:p>
          <a:pPr lvl="0" algn="ctr" defTabSz="2222500">
            <a:lnSpc>
              <a:spcPct val="90000"/>
            </a:lnSpc>
            <a:spcBef>
              <a:spcPct val="0"/>
            </a:spcBef>
            <a:spcAft>
              <a:spcPct val="35000"/>
            </a:spcAft>
          </a:pPr>
          <a:r>
            <a:rPr kumimoji="1" lang="ja-JP" altLang="en-US" sz="5000" kern="1200" dirty="0" smtClean="0"/>
            <a:t>図絵</a:t>
          </a:r>
          <a:endParaRPr kumimoji="1" lang="ja-JP" altLang="en-US" sz="5000" kern="1200" dirty="0"/>
        </a:p>
      </dsp:txBody>
      <dsp:txXfrm>
        <a:off x="4229219" y="453191"/>
        <a:ext cx="1860470" cy="1860470"/>
      </dsp:txXfrm>
    </dsp:sp>
    <dsp:sp modelId="{0014DFE9-9B2F-4136-A77D-78751C9B1751}">
      <dsp:nvSpPr>
        <dsp:cNvPr id="0" name=""/>
        <dsp:cNvSpPr/>
      </dsp:nvSpPr>
      <dsp:spPr>
        <a:xfrm>
          <a:off x="2225635" y="2456775"/>
          <a:ext cx="1860470" cy="1860470"/>
        </a:xfrm>
        <a:prstGeom prst="roundRect">
          <a:avLst/>
        </a:prstGeom>
        <a:solidFill>
          <a:srgbClr val="FFC00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0" tIns="190500" rIns="190500" bIns="190500" numCol="1" spcCol="1270" anchor="ctr" anchorCtr="0">
          <a:noAutofit/>
        </a:bodyPr>
        <a:lstStyle/>
        <a:p>
          <a:pPr lvl="0" algn="ctr" defTabSz="2222500">
            <a:lnSpc>
              <a:spcPct val="90000"/>
            </a:lnSpc>
            <a:spcBef>
              <a:spcPct val="0"/>
            </a:spcBef>
            <a:spcAft>
              <a:spcPct val="35000"/>
            </a:spcAft>
          </a:pPr>
          <a:r>
            <a:rPr kumimoji="1" lang="ja-JP" altLang="en-US" sz="5000" kern="1200" dirty="0" smtClean="0"/>
            <a:t>音声</a:t>
          </a:r>
          <a:endParaRPr kumimoji="1" lang="ja-JP" altLang="en-US" sz="5000" kern="1200" dirty="0"/>
        </a:p>
      </dsp:txBody>
      <dsp:txXfrm>
        <a:off x="2225635" y="2456775"/>
        <a:ext cx="1860470" cy="1860470"/>
      </dsp:txXfrm>
    </dsp:sp>
    <dsp:sp modelId="{C4CB1686-D00F-4A8F-AF5F-2ADF82F19F0B}">
      <dsp:nvSpPr>
        <dsp:cNvPr id="0" name=""/>
        <dsp:cNvSpPr/>
      </dsp:nvSpPr>
      <dsp:spPr>
        <a:xfrm>
          <a:off x="4229219" y="2456775"/>
          <a:ext cx="1860470" cy="1860470"/>
        </a:xfrm>
        <a:prstGeom prst="roundRect">
          <a:avLst/>
        </a:prstGeom>
        <a:solidFill>
          <a:srgbClr val="FFC00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0" tIns="190500" rIns="190500" bIns="190500" numCol="1" spcCol="1270" anchor="ctr" anchorCtr="0">
          <a:noAutofit/>
        </a:bodyPr>
        <a:lstStyle/>
        <a:p>
          <a:pPr lvl="0" algn="ctr" defTabSz="2222500">
            <a:lnSpc>
              <a:spcPct val="90000"/>
            </a:lnSpc>
            <a:spcBef>
              <a:spcPct val="0"/>
            </a:spcBef>
            <a:spcAft>
              <a:spcPct val="35000"/>
            </a:spcAft>
          </a:pPr>
          <a:r>
            <a:rPr kumimoji="1" lang="ja-JP" altLang="en-US" sz="5000" kern="1200" dirty="0" smtClean="0"/>
            <a:t>仕草</a:t>
          </a:r>
          <a:endParaRPr kumimoji="1" lang="ja-JP" altLang="en-US" sz="5000" kern="1200" dirty="0"/>
        </a:p>
      </dsp:txBody>
      <dsp:txXfrm>
        <a:off x="4229219" y="2456775"/>
        <a:ext cx="1860470" cy="1860470"/>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48B9F8-437B-4E8A-A0D5-610D6503CAC3}" type="datetimeFigureOut">
              <a:rPr kumimoji="1" lang="ja-JP" altLang="en-US" smtClean="0"/>
              <a:pPr/>
              <a:t>2013/10/16</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856AE6-96FF-41C4-A038-964ABA932E08}" type="slidenum">
              <a:rPr kumimoji="1" lang="ja-JP" altLang="en-US" smtClean="0"/>
              <a:pPr/>
              <a:t>&lt;#&gt;</a:t>
            </a:fld>
            <a:endParaRPr kumimoji="1" lang="ja-JP" altLang="en-US"/>
          </a:p>
        </p:txBody>
      </p:sp>
    </p:spTree>
    <p:extLst>
      <p:ext uri="{BB962C8B-B14F-4D97-AF65-F5344CB8AC3E}">
        <p14:creationId xmlns:p14="http://schemas.microsoft.com/office/powerpoint/2010/main" xmlns="" val="252058014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britishmuseum.org/system_pages/beta_collection_introduction/beta_collection_search_results.aspx?people=113208&amp;peoA=113208-2-60"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www.britishmuseum.org/system_pages/beta_collection_introduction/beta_collection_search_results.aspx?technique=17390" TargetMode="External"/><Relationship Id="rId5" Type="http://schemas.openxmlformats.org/officeDocument/2006/relationships/hyperlink" Target="http://www.britishmuseum.org/system_pages/beta_collection_introduction/beta_collection_search_results.aspx?material=18090" TargetMode="External"/><Relationship Id="rId4" Type="http://schemas.openxmlformats.org/officeDocument/2006/relationships/hyperlink" Target="http://www.britishmuseum.org/system_pages/beta_collection_introduction/beta_collection_search_results.aspx?school=13248"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www.google.co.jp/url?sa=t&amp;rct=j&amp;q=theatrum%20vitae%20humanae&amp;source=web&amp;cd=2&amp;ved=0CDEQFjAB&amp;url=http://archive.org/details/theatrumvitaehum00bois&amp;ei=8r5UUrSkJIvKkwW8hYC4Ag&amp;usg=AFQjCNH3Azp4cgkbO3qy8B15AbDjEhrcGQ&amp;sig2=nvZffcER9eso4Hnso_y9UQ&amp;bvm=bv.53537100,d.dGI"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www.emblems.arts.gla.ac.uk/french/books.php?id=FMOb"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www.emblems.arts.gla.ac.uk/french/books.php?id=FMOb"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www.emblems.arts.gla.ac.uk/french/books.php?id=FMOb"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www.emblems.arts.gla.ac.uk/french/books.php?id=FMOb"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www.emblems.arts.gla.ac.uk/french/books.php?id=FMOb"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en.wikipedia.org/wiki/Frans_Hals"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en.wikipedia.org/wiki/National_Gallery" TargetMode="External"/><Relationship Id="rId4" Type="http://schemas.openxmlformats.org/officeDocument/2006/relationships/hyperlink" Target="http://en.wikipedia.org/wiki/oil_on_canvas"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82856AE6-96FF-41C4-A038-964ABA932E08}" type="slidenum">
              <a:rPr kumimoji="1" lang="ja-JP" altLang="en-US" smtClean="0"/>
              <a:pPr/>
              <a:t>1</a:t>
            </a:fld>
            <a:endParaRPr kumimoji="1" lang="ja-JP" altLang="en-US"/>
          </a:p>
        </p:txBody>
      </p:sp>
    </p:spTree>
    <p:extLst>
      <p:ext uri="{BB962C8B-B14F-4D97-AF65-F5344CB8AC3E}">
        <p14:creationId xmlns:p14="http://schemas.microsoft.com/office/powerpoint/2010/main" xmlns="" val="14627769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82856AE6-96FF-41C4-A038-964ABA932E08}" type="slidenum">
              <a:rPr kumimoji="1" lang="ja-JP" altLang="en-US" smtClean="0"/>
              <a:pPr/>
              <a:t>10</a:t>
            </a:fld>
            <a:endParaRPr kumimoji="1" lang="ja-JP"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smtClean="0"/>
              <a:t>Fortune, a female nude on a globe in the sea with a port behind Engraving</a:t>
            </a:r>
          </a:p>
          <a:p>
            <a:r>
              <a:rPr lang="en-US" altLang="ja-JP" b="1" dirty="0" smtClean="0"/>
              <a:t>Producer name</a:t>
            </a:r>
          </a:p>
          <a:p>
            <a:r>
              <a:rPr lang="en-US" altLang="ja-JP" dirty="0" smtClean="0">
                <a:hlinkClick r:id="rId3" tooltip="See all objects"/>
              </a:rPr>
              <a:t>Print made by: </a:t>
            </a:r>
            <a:r>
              <a:rPr lang="en-US" altLang="ja-JP" dirty="0" err="1" smtClean="0">
                <a:hlinkClick r:id="rId3" tooltip="See all objects"/>
              </a:rPr>
              <a:t>Nicoletto</a:t>
            </a:r>
            <a:r>
              <a:rPr lang="en-US" altLang="ja-JP" dirty="0" smtClean="0">
                <a:hlinkClick r:id="rId3" tooltip="See all objects"/>
              </a:rPr>
              <a:t> da Modena</a:t>
            </a:r>
            <a:r>
              <a:rPr lang="en-US" altLang="ja-JP" dirty="0" smtClean="0"/>
              <a:t> </a:t>
            </a:r>
          </a:p>
          <a:p>
            <a:r>
              <a:rPr lang="en-US" altLang="ja-JP" b="1" dirty="0" smtClean="0"/>
              <a:t>School/style</a:t>
            </a:r>
          </a:p>
          <a:p>
            <a:r>
              <a:rPr lang="en-US" altLang="ja-JP" dirty="0" smtClean="0">
                <a:hlinkClick r:id="rId4" tooltip="See all objects"/>
              </a:rPr>
              <a:t>Italian</a:t>
            </a:r>
            <a:endParaRPr lang="en-US" altLang="ja-JP" dirty="0" smtClean="0"/>
          </a:p>
          <a:p>
            <a:r>
              <a:rPr lang="en-US" altLang="ja-JP" b="1" dirty="0" smtClean="0"/>
              <a:t>Date</a:t>
            </a:r>
          </a:p>
          <a:p>
            <a:r>
              <a:rPr lang="en-US" altLang="ja-JP" dirty="0" smtClean="0"/>
              <a:t>1500-1510</a:t>
            </a:r>
          </a:p>
          <a:p>
            <a:r>
              <a:rPr lang="en-US" altLang="ja-JP" b="1" dirty="0" smtClean="0"/>
              <a:t>Materials</a:t>
            </a:r>
          </a:p>
          <a:p>
            <a:r>
              <a:rPr lang="en-US" altLang="ja-JP" dirty="0" smtClean="0">
                <a:hlinkClick r:id="rId5" tooltip="See all objects"/>
              </a:rPr>
              <a:t>paper</a:t>
            </a:r>
            <a:endParaRPr lang="en-US" altLang="ja-JP" dirty="0" smtClean="0"/>
          </a:p>
          <a:p>
            <a:r>
              <a:rPr lang="en-US" altLang="ja-JP" b="1" dirty="0" smtClean="0"/>
              <a:t>Technique</a:t>
            </a:r>
          </a:p>
          <a:p>
            <a:r>
              <a:rPr lang="en-US" altLang="ja-JP" dirty="0" smtClean="0">
                <a:hlinkClick r:id="rId6" tooltip="See all objects"/>
              </a:rPr>
              <a:t>engraving</a:t>
            </a:r>
            <a:r>
              <a:rPr lang="en-US" altLang="ja-JP" dirty="0" smtClean="0"/>
              <a:t> </a:t>
            </a:r>
          </a:p>
          <a:p>
            <a:r>
              <a:rPr lang="en-US" altLang="ja-JP" b="1" dirty="0" smtClean="0"/>
              <a:t>Dimensions</a:t>
            </a:r>
          </a:p>
          <a:p>
            <a:r>
              <a:rPr lang="en-US" altLang="ja-JP" dirty="0" smtClean="0"/>
              <a:t>Height: 261 </a:t>
            </a:r>
            <a:r>
              <a:rPr lang="en-US" altLang="ja-JP" dirty="0" err="1" smtClean="0"/>
              <a:t>millimetres</a:t>
            </a:r>
            <a:endParaRPr lang="en-US" altLang="ja-JP" dirty="0" smtClean="0"/>
          </a:p>
          <a:p>
            <a:r>
              <a:rPr lang="en-US" altLang="ja-JP" dirty="0" smtClean="0"/>
              <a:t>Width: 181 </a:t>
            </a:r>
            <a:r>
              <a:rPr lang="en-US" altLang="ja-JP" dirty="0" err="1" smtClean="0"/>
              <a:t>millimetres</a:t>
            </a:r>
            <a:endParaRPr lang="en-US" altLang="ja-JP" dirty="0" smtClean="0"/>
          </a:p>
          <a:p>
            <a:r>
              <a:rPr lang="en-US" altLang="ja-JP" dirty="0" smtClean="0"/>
              <a:t>See Louis A. Waldman in 'Print Quarterly' XXIV 2007, pp.141-5 for a related painting by Giovanni </a:t>
            </a:r>
            <a:r>
              <a:rPr lang="en-US" altLang="ja-JP" dirty="0" err="1" smtClean="0"/>
              <a:t>Larciani</a:t>
            </a:r>
            <a:r>
              <a:rPr lang="en-US" altLang="ja-JP" dirty="0" smtClean="0"/>
              <a:t> in the Uffizi, which draws on this print.</a:t>
            </a:r>
          </a:p>
          <a:p>
            <a:r>
              <a:rPr lang="en-US" altLang="ja-JP" dirty="0" smtClean="0"/>
              <a:t>This print was issued as a black and white facsimile by the British Museum in 'Prints and Drawings in the British Museum, Reproduced by Photographic Process', [First Series] Part I (Italian Prints), Published by the Trustees in 1882, where it was number XXVI and described there as '</a:t>
            </a:r>
            <a:r>
              <a:rPr lang="en-US" altLang="ja-JP" dirty="0" err="1" smtClean="0"/>
              <a:t>Nicoletto</a:t>
            </a:r>
            <a:r>
              <a:rPr lang="en-US" altLang="ja-JP" dirty="0" smtClean="0"/>
              <a:t> da Modena. Fortune, 1450-1520.'; (</a:t>
            </a:r>
            <a:r>
              <a:rPr lang="en-US" altLang="ja-JP" dirty="0" err="1" smtClean="0"/>
              <a:t>Shelfmark</a:t>
            </a:r>
            <a:r>
              <a:rPr lang="en-US" altLang="ja-JP" dirty="0" smtClean="0"/>
              <a:t> 245*.b.12).</a:t>
            </a:r>
          </a:p>
          <a:p>
            <a:endParaRPr lang="en-US" altLang="ja-JP" dirty="0"/>
          </a:p>
        </p:txBody>
      </p:sp>
      <p:sp>
        <p:nvSpPr>
          <p:cNvPr id="4" name="スライド番号プレースホルダー 3"/>
          <p:cNvSpPr>
            <a:spLocks noGrp="1"/>
          </p:cNvSpPr>
          <p:nvPr>
            <p:ph type="sldNum" sz="quarter" idx="10"/>
          </p:nvPr>
        </p:nvSpPr>
        <p:spPr/>
        <p:txBody>
          <a:bodyPr/>
          <a:lstStyle/>
          <a:p>
            <a:fld id="{82856AE6-96FF-41C4-A038-964ABA932E08}" type="slidenum">
              <a:rPr kumimoji="1" lang="ja-JP" altLang="en-US" smtClean="0"/>
              <a:pPr/>
              <a:t>11</a:t>
            </a:fld>
            <a:endParaRPr kumimoji="1" lang="ja-JP" altLang="en-US"/>
          </a:p>
        </p:txBody>
      </p:sp>
    </p:spTree>
    <p:extLst>
      <p:ext uri="{BB962C8B-B14F-4D97-AF65-F5344CB8AC3E}">
        <p14:creationId xmlns:p14="http://schemas.microsoft.com/office/powerpoint/2010/main" xmlns="" val="37153411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it-IT" altLang="ja-JP" sz="1200" i="1" kern="1200" dirty="0" smtClean="0">
                <a:solidFill>
                  <a:schemeClr val="tx1"/>
                </a:solidFill>
                <a:effectLst/>
                <a:latin typeface="+mn-lt"/>
                <a:ea typeface="+mn-ea"/>
                <a:cs typeface="+mn-cs"/>
              </a:rPr>
              <a:t>Fortuna</a:t>
            </a:r>
            <a:r>
              <a:rPr kumimoji="1" lang="it-IT" altLang="ja-JP" sz="1200" kern="1200" dirty="0" smtClean="0">
                <a:solidFill>
                  <a:schemeClr val="tx1"/>
                </a:solidFill>
                <a:effectLst/>
                <a:latin typeface="+mn-lt"/>
                <a:ea typeface="+mn-ea"/>
                <a:cs typeface="+mn-cs"/>
              </a:rPr>
              <a:t>, illustrazione da Theodor De Bry,</a:t>
            </a:r>
            <a:r>
              <a:rPr lang="en-US" altLang="ja-JP" b="1" dirty="0" smtClean="0"/>
              <a:t> </a:t>
            </a:r>
            <a:r>
              <a:rPr lang="en-US" altLang="ja-JP" b="1" dirty="0" err="1" smtClean="0"/>
              <a:t>Emblemata</a:t>
            </a:r>
            <a:r>
              <a:rPr lang="en-US" altLang="ja-JP" b="1" dirty="0" smtClean="0"/>
              <a:t> </a:t>
            </a:r>
            <a:r>
              <a:rPr lang="en-US" altLang="ja-JP" b="1" dirty="0" err="1" smtClean="0"/>
              <a:t>Nobilitati</a:t>
            </a:r>
            <a:r>
              <a:rPr lang="en-US" altLang="ja-JP" b="1" dirty="0" smtClean="0"/>
              <a:t> Et </a:t>
            </a:r>
            <a:r>
              <a:rPr lang="en-US" altLang="ja-JP" b="1" dirty="0" err="1" smtClean="0"/>
              <a:t>Vvlgo</a:t>
            </a:r>
            <a:r>
              <a:rPr lang="en-US" altLang="ja-JP" b="1" dirty="0" smtClean="0"/>
              <a:t> </a:t>
            </a:r>
            <a:r>
              <a:rPr lang="en-US" altLang="ja-JP" b="1" dirty="0" err="1" smtClean="0"/>
              <a:t>Scitv</a:t>
            </a:r>
            <a:r>
              <a:rPr lang="en-US" altLang="ja-JP" b="1" dirty="0" smtClean="0"/>
              <a:t> </a:t>
            </a:r>
            <a:r>
              <a:rPr lang="en-US" altLang="ja-JP" b="1" dirty="0" err="1" smtClean="0"/>
              <a:t>Digna</a:t>
            </a:r>
            <a:r>
              <a:rPr lang="en-US" altLang="ja-JP" b="1" dirty="0" smtClean="0"/>
              <a:t> </a:t>
            </a:r>
            <a:r>
              <a:rPr lang="en-US" altLang="ja-JP" b="1" dirty="0" err="1" smtClean="0"/>
              <a:t>singulis</a:t>
            </a:r>
            <a:r>
              <a:rPr lang="en-US" altLang="ja-JP" b="1" dirty="0" smtClean="0"/>
              <a:t> </a:t>
            </a:r>
            <a:r>
              <a:rPr lang="en-US" altLang="ja-JP" b="1" dirty="0" err="1" smtClean="0"/>
              <a:t>historijs</a:t>
            </a:r>
            <a:r>
              <a:rPr lang="en-US" altLang="ja-JP" b="1" dirty="0" smtClean="0"/>
              <a:t> </a:t>
            </a:r>
            <a:r>
              <a:rPr lang="en-US" altLang="ja-JP" b="1" dirty="0" err="1" smtClean="0"/>
              <a:t>symbola</a:t>
            </a:r>
            <a:r>
              <a:rPr lang="en-US" altLang="ja-JP" b="1" dirty="0" smtClean="0"/>
              <a:t> </a:t>
            </a:r>
            <a:r>
              <a:rPr lang="en-US" altLang="ja-JP" b="1" dirty="0" err="1" smtClean="0"/>
              <a:t>adscripta</a:t>
            </a:r>
            <a:r>
              <a:rPr lang="en-US" altLang="ja-JP" b="1" dirty="0" smtClean="0"/>
              <a:t> &amp; </a:t>
            </a:r>
            <a:r>
              <a:rPr lang="en-US" altLang="ja-JP" b="1" dirty="0" err="1" smtClean="0"/>
              <a:t>elega</a:t>
            </a:r>
            <a:r>
              <a:rPr lang="en-US" altLang="ja-JP" b="1" dirty="0" smtClean="0"/>
              <a:t>[n]</a:t>
            </a:r>
            <a:r>
              <a:rPr lang="en-US" altLang="ja-JP" b="1" dirty="0" err="1" smtClean="0"/>
              <a:t>tes</a:t>
            </a:r>
            <a:r>
              <a:rPr lang="en-US" altLang="ja-JP" b="1" dirty="0" smtClean="0"/>
              <a:t> versus </a:t>
            </a:r>
            <a:r>
              <a:rPr lang="en-US" altLang="ja-JP" b="1" dirty="0" err="1" smtClean="0"/>
              <a:t>historia</a:t>
            </a:r>
            <a:r>
              <a:rPr lang="en-US" altLang="ja-JP" b="1" dirty="0" smtClean="0"/>
              <a:t>[m] </a:t>
            </a:r>
            <a:r>
              <a:rPr lang="en-US" altLang="ja-JP" b="1" dirty="0" err="1" smtClean="0"/>
              <a:t>explica</a:t>
            </a:r>
            <a:r>
              <a:rPr lang="en-US" altLang="ja-JP" b="1" dirty="0" smtClean="0"/>
              <a:t>[n]</a:t>
            </a:r>
            <a:r>
              <a:rPr lang="en-US" altLang="ja-JP" b="1" dirty="0" err="1" smtClean="0"/>
              <a:t>tes</a:t>
            </a:r>
            <a:endParaRPr lang="en-US" altLang="ja-JP" b="1" dirty="0" smtClean="0"/>
          </a:p>
          <a:p>
            <a:r>
              <a:rPr kumimoji="1" lang="it-IT" altLang="ja-JP" sz="1200" kern="1200" dirty="0" smtClean="0">
                <a:solidFill>
                  <a:schemeClr val="tx1"/>
                </a:solidFill>
                <a:effectLst/>
                <a:latin typeface="+mn-lt"/>
                <a:ea typeface="+mn-ea"/>
                <a:cs typeface="+mn-cs"/>
              </a:rPr>
              <a:t>, Frankfurt 1593</a:t>
            </a:r>
            <a:endParaRPr kumimoji="1" lang="de-DE" altLang="ja-JP" dirty="0" smtClean="0"/>
          </a:p>
          <a:p>
            <a:r>
              <a:rPr kumimoji="1" lang="de-DE" altLang="ja-JP" dirty="0" smtClean="0"/>
              <a:t>Kirchner Fortuna in Dichtung und Emblematik des Barock. Tradition und Bedeutungswandel eines Motivs.pdf</a:t>
            </a:r>
            <a:r>
              <a:rPr kumimoji="1" lang="ja-JP" altLang="en-US" dirty="0" smtClean="0"/>
              <a:t>　ｐ３３</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82856AE6-96FF-41C4-A038-964ABA932E08}" type="slidenum">
              <a:rPr kumimoji="1" lang="ja-JP" altLang="en-US" smtClean="0"/>
              <a:pPr/>
              <a:t>12</a:t>
            </a:fld>
            <a:endParaRPr kumimoji="1" lang="ja-JP" altLang="en-US"/>
          </a:p>
        </p:txBody>
      </p:sp>
    </p:spTree>
    <p:extLst>
      <p:ext uri="{BB962C8B-B14F-4D97-AF65-F5344CB8AC3E}">
        <p14:creationId xmlns:p14="http://schemas.microsoft.com/office/powerpoint/2010/main" xmlns="" val="22192732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82856AE6-96FF-41C4-A038-964ABA932E08}" type="slidenum">
              <a:rPr kumimoji="1" lang="ja-JP" altLang="en-US" smtClean="0">
                <a:solidFill>
                  <a:prstClr val="black"/>
                </a:solidFill>
              </a:rPr>
              <a:pPr/>
              <a:t>13</a:t>
            </a:fld>
            <a:endParaRPr kumimoji="1" lang="ja-JP" altLang="en-US">
              <a:solidFill>
                <a:prstClr val="black"/>
              </a:solidFill>
            </a:endParaRPr>
          </a:p>
        </p:txBody>
      </p:sp>
    </p:spTree>
    <p:extLst>
      <p:ext uri="{BB962C8B-B14F-4D97-AF65-F5344CB8AC3E}">
        <p14:creationId xmlns:p14="http://schemas.microsoft.com/office/powerpoint/2010/main" xmlns="" val="22069761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82856AE6-96FF-41C4-A038-964ABA932E08}" type="slidenum">
              <a:rPr kumimoji="1" lang="ja-JP" altLang="en-US" smtClean="0">
                <a:solidFill>
                  <a:prstClr val="black"/>
                </a:solidFill>
              </a:rPr>
              <a:pPr/>
              <a:t>14</a:t>
            </a:fld>
            <a:endParaRPr kumimoji="1" lang="ja-JP" altLang="en-US">
              <a:solidFill>
                <a:prstClr val="black"/>
              </a:solidFill>
            </a:endParaRPr>
          </a:p>
        </p:txBody>
      </p:sp>
    </p:spTree>
    <p:extLst>
      <p:ext uri="{BB962C8B-B14F-4D97-AF65-F5344CB8AC3E}">
        <p14:creationId xmlns:p14="http://schemas.microsoft.com/office/powerpoint/2010/main" xmlns="" val="30729020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82856AE6-96FF-41C4-A038-964ABA932E08}" type="slidenum">
              <a:rPr kumimoji="1" lang="ja-JP" altLang="en-US" smtClean="0"/>
              <a:pPr/>
              <a:t>15</a:t>
            </a:fld>
            <a:endParaRPr kumimoji="1" lang="ja-JP"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82856AE6-96FF-41C4-A038-964ABA932E08}" type="slidenum">
              <a:rPr kumimoji="1" lang="ja-JP" altLang="en-US" smtClean="0">
                <a:solidFill>
                  <a:prstClr val="black"/>
                </a:solidFill>
              </a:rPr>
              <a:pPr/>
              <a:t>16</a:t>
            </a:fld>
            <a:endParaRPr kumimoji="1" lang="ja-JP" altLang="en-US">
              <a:solidFill>
                <a:prstClr val="black"/>
              </a:solidFill>
            </a:endParaRPr>
          </a:p>
        </p:txBody>
      </p:sp>
    </p:spTree>
    <p:extLst>
      <p:ext uri="{BB962C8B-B14F-4D97-AF65-F5344CB8AC3E}">
        <p14:creationId xmlns:p14="http://schemas.microsoft.com/office/powerpoint/2010/main" xmlns="" val="15003745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dirty="0" smtClean="0"/>
              <a:t>片思いは、シラノドベルジュラックのように</a:t>
            </a:r>
            <a:r>
              <a:rPr lang="en-US" altLang="ja-JP" dirty="0" smtClean="0"/>
              <a:t>17</a:t>
            </a:r>
            <a:r>
              <a:rPr lang="ja-JP" altLang="en-US" smtClean="0"/>
              <a:t>世紀。</a:t>
            </a:r>
            <a:endParaRPr lang="en-US" altLang="ja-JP" smtClean="0"/>
          </a:p>
          <a:p>
            <a:endParaRPr kumimoji="1" lang="ja-JP" altLang="en-US" dirty="0"/>
          </a:p>
        </p:txBody>
      </p:sp>
      <p:sp>
        <p:nvSpPr>
          <p:cNvPr id="4" name="スライド番号プレースホルダ 3"/>
          <p:cNvSpPr>
            <a:spLocks noGrp="1"/>
          </p:cNvSpPr>
          <p:nvPr>
            <p:ph type="sldNum" sz="quarter" idx="10"/>
          </p:nvPr>
        </p:nvSpPr>
        <p:spPr/>
        <p:txBody>
          <a:bodyPr/>
          <a:lstStyle/>
          <a:p>
            <a:fld id="{0E299FBD-96DC-4AC1-BDEF-87FB6CF716FF}" type="slidenum">
              <a:rPr kumimoji="1" lang="ja-JP" altLang="en-US" smtClean="0"/>
              <a:pPr/>
              <a:t>17</a:t>
            </a:fld>
            <a:endParaRPr kumimoji="1" lang="ja-JP"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E299FBD-96DC-4AC1-BDEF-87FB6CF716FF}" type="slidenum">
              <a:rPr kumimoji="1" lang="ja-JP" altLang="en-US" smtClean="0"/>
              <a:pPr/>
              <a:t>18</a:t>
            </a:fld>
            <a:endParaRPr kumimoji="1" lang="ja-JP"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r>
              <a:rPr kumimoji="1" lang="en-US" altLang="ja-JP" sz="1200" b="1" kern="1200" dirty="0" smtClean="0">
                <a:solidFill>
                  <a:schemeClr val="tx1"/>
                </a:solidFill>
                <a:effectLst/>
                <a:latin typeface="+mn-lt"/>
                <a:ea typeface="+mn-ea"/>
                <a:cs typeface="+mn-cs"/>
              </a:rPr>
              <a:t>The description of the Coat of Arms grant to the Shakespeare family was as follows: </a:t>
            </a:r>
            <a:endParaRPr kumimoji="1" lang="en-US" altLang="ja-JP" sz="1200" kern="1200" dirty="0" smtClean="0">
              <a:solidFill>
                <a:schemeClr val="tx1"/>
              </a:solidFill>
              <a:effectLst/>
              <a:latin typeface="+mn-lt"/>
              <a:ea typeface="+mn-ea"/>
              <a:cs typeface="+mn-cs"/>
            </a:endParaRPr>
          </a:p>
          <a:p>
            <a:pPr lvl="1"/>
            <a:r>
              <a:rPr kumimoji="1" lang="en-US" altLang="ja-JP" sz="1200" b="1" kern="1200" dirty="0" smtClean="0">
                <a:solidFill>
                  <a:schemeClr val="tx1"/>
                </a:solidFill>
                <a:effectLst/>
                <a:latin typeface="+mn-lt"/>
                <a:ea typeface="+mn-ea"/>
                <a:cs typeface="+mn-cs"/>
              </a:rPr>
              <a:t>'Gold, on a bend (diagonal bar) sable (black), a spear of the first (i.e. gold), steeled argent (with a silver tip); and for his crest... a falcon his wings displayed argent (silver), standing on a wreath of his </a:t>
            </a:r>
            <a:r>
              <a:rPr kumimoji="1" lang="en-US" altLang="ja-JP" sz="1200" b="1" kern="1200" dirty="0" err="1" smtClean="0">
                <a:solidFill>
                  <a:schemeClr val="tx1"/>
                </a:solidFill>
                <a:effectLst/>
                <a:latin typeface="+mn-lt"/>
                <a:ea typeface="+mn-ea"/>
                <a:cs typeface="+mn-cs"/>
              </a:rPr>
              <a:t>colours</a:t>
            </a:r>
            <a:r>
              <a:rPr kumimoji="1" lang="en-US" altLang="ja-JP" sz="1200" b="1" kern="1200" dirty="0" smtClean="0">
                <a:solidFill>
                  <a:schemeClr val="tx1"/>
                </a:solidFill>
                <a:effectLst/>
                <a:latin typeface="+mn-lt"/>
                <a:ea typeface="+mn-ea"/>
                <a:cs typeface="+mn-cs"/>
              </a:rPr>
              <a:t> supporting a spear gold, steeled as aforesaid, (i.e. silver) set upon a helmet with mantles and </a:t>
            </a:r>
            <a:r>
              <a:rPr kumimoji="1" lang="en-US" altLang="ja-JP" sz="1200" b="1" kern="1200" dirty="0" err="1" smtClean="0">
                <a:solidFill>
                  <a:schemeClr val="tx1"/>
                </a:solidFill>
                <a:effectLst/>
                <a:latin typeface="+mn-lt"/>
                <a:ea typeface="+mn-ea"/>
                <a:cs typeface="+mn-cs"/>
              </a:rPr>
              <a:t>tassles</a:t>
            </a:r>
            <a:r>
              <a:rPr kumimoji="1" lang="en-US" altLang="ja-JP" sz="1200" b="1" kern="1200" dirty="0" smtClean="0">
                <a:solidFill>
                  <a:schemeClr val="tx1"/>
                </a:solidFill>
                <a:effectLst/>
                <a:latin typeface="+mn-lt"/>
                <a:ea typeface="+mn-ea"/>
                <a:cs typeface="+mn-cs"/>
              </a:rPr>
              <a:t>'</a:t>
            </a:r>
            <a:endParaRPr kumimoji="1" lang="en-US" altLang="ja-JP" sz="1200" kern="1200" dirty="0" smtClean="0">
              <a:solidFill>
                <a:schemeClr val="tx1"/>
              </a:solidFill>
              <a:effectLst/>
              <a:latin typeface="+mn-lt"/>
              <a:ea typeface="+mn-ea"/>
              <a:cs typeface="+mn-cs"/>
            </a:endParaRPr>
          </a:p>
          <a:p>
            <a:r>
              <a:rPr kumimoji="1" lang="en-US" altLang="ja-JP" sz="1200" b="1" kern="1200" dirty="0" smtClean="0">
                <a:solidFill>
                  <a:schemeClr val="tx1"/>
                </a:solidFill>
                <a:effectLst/>
                <a:latin typeface="+mn-lt"/>
                <a:ea typeface="+mn-ea"/>
                <a:cs typeface="+mn-cs"/>
              </a:rPr>
              <a:t>The motto was "Non </a:t>
            </a:r>
            <a:r>
              <a:rPr kumimoji="1" lang="en-US" altLang="ja-JP" sz="1200" b="1" kern="1200" dirty="0" err="1" smtClean="0">
                <a:solidFill>
                  <a:schemeClr val="tx1"/>
                </a:solidFill>
                <a:effectLst/>
                <a:latin typeface="+mn-lt"/>
                <a:ea typeface="+mn-ea"/>
                <a:cs typeface="+mn-cs"/>
              </a:rPr>
              <a:t>sanz</a:t>
            </a:r>
            <a:r>
              <a:rPr kumimoji="1" lang="en-US" altLang="ja-JP" sz="1200" b="1" kern="1200" dirty="0" smtClean="0">
                <a:solidFill>
                  <a:schemeClr val="tx1"/>
                </a:solidFill>
                <a:effectLst/>
                <a:latin typeface="+mn-lt"/>
                <a:ea typeface="+mn-ea"/>
                <a:cs typeface="+mn-cs"/>
              </a:rPr>
              <a:t> </a:t>
            </a:r>
            <a:r>
              <a:rPr kumimoji="1" lang="en-US" altLang="ja-JP" sz="1200" b="1" kern="1200" dirty="0" err="1" smtClean="0">
                <a:solidFill>
                  <a:schemeClr val="tx1"/>
                </a:solidFill>
                <a:effectLst/>
                <a:latin typeface="+mn-lt"/>
                <a:ea typeface="+mn-ea"/>
                <a:cs typeface="+mn-cs"/>
              </a:rPr>
              <a:t>droict</a:t>
            </a:r>
            <a:r>
              <a:rPr kumimoji="1" lang="en-US" altLang="ja-JP" sz="1200" b="1" kern="1200" dirty="0" smtClean="0">
                <a:solidFill>
                  <a:schemeClr val="tx1"/>
                </a:solidFill>
                <a:effectLst/>
                <a:latin typeface="+mn-lt"/>
                <a:ea typeface="+mn-ea"/>
                <a:cs typeface="+mn-cs"/>
              </a:rPr>
              <a:t>" or "Not without right"</a:t>
            </a:r>
            <a:endParaRPr kumimoji="1" lang="en-US" altLang="ja-JP" sz="1200" kern="1200" dirty="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82856AE6-96FF-41C4-A038-964ABA932E08}" type="slidenum">
              <a:rPr kumimoji="1" lang="ja-JP" altLang="en-US" smtClean="0">
                <a:solidFill>
                  <a:prstClr val="black"/>
                </a:solidFill>
              </a:rPr>
              <a:pPr/>
              <a:t>19</a:t>
            </a:fld>
            <a:endParaRPr kumimoji="1" lang="ja-JP" altLang="en-US">
              <a:solidFill>
                <a:prstClr val="black"/>
              </a:solidFill>
            </a:endParaRPr>
          </a:p>
        </p:txBody>
      </p:sp>
    </p:spTree>
    <p:extLst>
      <p:ext uri="{BB962C8B-B14F-4D97-AF65-F5344CB8AC3E}">
        <p14:creationId xmlns:p14="http://schemas.microsoft.com/office/powerpoint/2010/main" xmlns="" val="24236883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82856AE6-96FF-41C4-A038-964ABA932E08}" type="slidenum">
              <a:rPr kumimoji="1" lang="ja-JP" altLang="en-US" smtClean="0"/>
              <a:pPr/>
              <a:t>2</a:t>
            </a:fld>
            <a:endParaRPr kumimoji="1" lang="ja-JP" altLang="en-US"/>
          </a:p>
        </p:txBody>
      </p:sp>
    </p:spTree>
    <p:extLst>
      <p:ext uri="{BB962C8B-B14F-4D97-AF65-F5344CB8AC3E}">
        <p14:creationId xmlns:p14="http://schemas.microsoft.com/office/powerpoint/2010/main" xmlns="" val="23621251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it-IT" altLang="ja-JP" sz="1200" b="0" i="0" kern="1200" dirty="0" smtClean="0">
                <a:solidFill>
                  <a:schemeClr val="tx1"/>
                </a:solidFill>
                <a:latin typeface="+mn-lt"/>
                <a:ea typeface="+mn-ea"/>
                <a:cs typeface="+mn-cs"/>
              </a:rPr>
              <a:t> J. C. Visscher, </a:t>
            </a:r>
            <a:r>
              <a:rPr kumimoji="1" lang="it-IT" altLang="ja-JP" sz="1200" b="0" i="1" kern="1200" dirty="0" smtClean="0">
                <a:solidFill>
                  <a:schemeClr val="tx1"/>
                </a:solidFill>
                <a:latin typeface="+mn-lt"/>
                <a:ea typeface="+mn-ea"/>
                <a:cs typeface="+mn-cs"/>
              </a:rPr>
              <a:t>Londinum Florentissima Britanniae Urbs</a:t>
            </a:r>
            <a:r>
              <a:rPr kumimoji="1" lang="it-IT" altLang="ja-JP" sz="1200" b="0" i="0" kern="1200" dirty="0" smtClean="0">
                <a:solidFill>
                  <a:schemeClr val="tx1"/>
                </a:solidFill>
                <a:latin typeface="+mn-lt"/>
                <a:ea typeface="+mn-ea"/>
                <a:cs typeface="+mn-cs"/>
              </a:rPr>
              <a:t>, 1616</a:t>
            </a:r>
            <a:r>
              <a:rPr lang="it-IT" altLang="ja-JP" dirty="0" smtClean="0"/>
              <a:t> </a:t>
            </a:r>
            <a:endParaRPr kumimoji="1" lang="ja-JP" altLang="en-US" dirty="0"/>
          </a:p>
        </p:txBody>
      </p:sp>
      <p:sp>
        <p:nvSpPr>
          <p:cNvPr id="4" name="スライド番号プレースホルダ 3"/>
          <p:cNvSpPr>
            <a:spLocks noGrp="1"/>
          </p:cNvSpPr>
          <p:nvPr>
            <p:ph type="sldNum" sz="quarter" idx="10"/>
          </p:nvPr>
        </p:nvSpPr>
        <p:spPr/>
        <p:txBody>
          <a:bodyPr/>
          <a:lstStyle/>
          <a:p>
            <a:fld id="{82856AE6-96FF-41C4-A038-964ABA932E08}" type="slidenum">
              <a:rPr kumimoji="1" lang="ja-JP" altLang="en-US" smtClean="0"/>
              <a:pPr/>
              <a:t>20</a:t>
            </a:fld>
            <a:endParaRPr kumimoji="1" lang="ja-JP"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r>
              <a:rPr kumimoji="1" lang="en-US" altLang="ja-JP" sz="1200" b="1" kern="1200" dirty="0" smtClean="0">
                <a:solidFill>
                  <a:schemeClr val="tx1"/>
                </a:solidFill>
                <a:effectLst/>
                <a:latin typeface="+mn-lt"/>
                <a:ea typeface="+mn-ea"/>
                <a:cs typeface="+mn-cs"/>
              </a:rPr>
              <a:t>The description of the Coat of Arms grant to the Shakespeare family was as follows: </a:t>
            </a:r>
            <a:endParaRPr kumimoji="1" lang="en-US" altLang="ja-JP" sz="1200" kern="1200" dirty="0" smtClean="0">
              <a:solidFill>
                <a:schemeClr val="tx1"/>
              </a:solidFill>
              <a:effectLst/>
              <a:latin typeface="+mn-lt"/>
              <a:ea typeface="+mn-ea"/>
              <a:cs typeface="+mn-cs"/>
            </a:endParaRPr>
          </a:p>
          <a:p>
            <a:pPr lvl="1"/>
            <a:r>
              <a:rPr kumimoji="1" lang="en-US" altLang="ja-JP" sz="1200" b="1" kern="1200" dirty="0" smtClean="0">
                <a:solidFill>
                  <a:schemeClr val="tx1"/>
                </a:solidFill>
                <a:effectLst/>
                <a:latin typeface="+mn-lt"/>
                <a:ea typeface="+mn-ea"/>
                <a:cs typeface="+mn-cs"/>
              </a:rPr>
              <a:t>'Gold, on a bend (diagonal bar) sable (black), a spear of the first (i.e. gold), steeled argent (with a silver tip); and for his crest... a falcon his wings displayed argent (silver), standing on a wreath of his </a:t>
            </a:r>
            <a:r>
              <a:rPr kumimoji="1" lang="en-US" altLang="ja-JP" sz="1200" b="1" kern="1200" dirty="0" err="1" smtClean="0">
                <a:solidFill>
                  <a:schemeClr val="tx1"/>
                </a:solidFill>
                <a:effectLst/>
                <a:latin typeface="+mn-lt"/>
                <a:ea typeface="+mn-ea"/>
                <a:cs typeface="+mn-cs"/>
              </a:rPr>
              <a:t>colours</a:t>
            </a:r>
            <a:r>
              <a:rPr kumimoji="1" lang="en-US" altLang="ja-JP" sz="1200" b="1" kern="1200" dirty="0" smtClean="0">
                <a:solidFill>
                  <a:schemeClr val="tx1"/>
                </a:solidFill>
                <a:effectLst/>
                <a:latin typeface="+mn-lt"/>
                <a:ea typeface="+mn-ea"/>
                <a:cs typeface="+mn-cs"/>
              </a:rPr>
              <a:t> supporting a spear gold, steeled as aforesaid, (i.e. silver) set upon a helmet with mantles and </a:t>
            </a:r>
            <a:r>
              <a:rPr kumimoji="1" lang="en-US" altLang="ja-JP" sz="1200" b="1" kern="1200" dirty="0" err="1" smtClean="0">
                <a:solidFill>
                  <a:schemeClr val="tx1"/>
                </a:solidFill>
                <a:effectLst/>
                <a:latin typeface="+mn-lt"/>
                <a:ea typeface="+mn-ea"/>
                <a:cs typeface="+mn-cs"/>
              </a:rPr>
              <a:t>tassles</a:t>
            </a:r>
            <a:r>
              <a:rPr kumimoji="1" lang="en-US" altLang="ja-JP" sz="1200" b="1" kern="1200" dirty="0" smtClean="0">
                <a:solidFill>
                  <a:schemeClr val="tx1"/>
                </a:solidFill>
                <a:effectLst/>
                <a:latin typeface="+mn-lt"/>
                <a:ea typeface="+mn-ea"/>
                <a:cs typeface="+mn-cs"/>
              </a:rPr>
              <a:t>'</a:t>
            </a:r>
            <a:endParaRPr kumimoji="1" lang="en-US" altLang="ja-JP" sz="1200" kern="1200" dirty="0" smtClean="0">
              <a:solidFill>
                <a:schemeClr val="tx1"/>
              </a:solidFill>
              <a:effectLst/>
              <a:latin typeface="+mn-lt"/>
              <a:ea typeface="+mn-ea"/>
              <a:cs typeface="+mn-cs"/>
            </a:endParaRPr>
          </a:p>
          <a:p>
            <a:r>
              <a:rPr kumimoji="1" lang="en-US" altLang="ja-JP" sz="1200" b="1" kern="1200" dirty="0" smtClean="0">
                <a:solidFill>
                  <a:schemeClr val="tx1"/>
                </a:solidFill>
                <a:effectLst/>
                <a:latin typeface="+mn-lt"/>
                <a:ea typeface="+mn-ea"/>
                <a:cs typeface="+mn-cs"/>
              </a:rPr>
              <a:t>The motto was "Non </a:t>
            </a:r>
            <a:r>
              <a:rPr kumimoji="1" lang="en-US" altLang="ja-JP" sz="1200" b="1" kern="1200" dirty="0" err="1" smtClean="0">
                <a:solidFill>
                  <a:schemeClr val="tx1"/>
                </a:solidFill>
                <a:effectLst/>
                <a:latin typeface="+mn-lt"/>
                <a:ea typeface="+mn-ea"/>
                <a:cs typeface="+mn-cs"/>
              </a:rPr>
              <a:t>sanz</a:t>
            </a:r>
            <a:r>
              <a:rPr kumimoji="1" lang="en-US" altLang="ja-JP" sz="1200" b="1" kern="1200" dirty="0" smtClean="0">
                <a:solidFill>
                  <a:schemeClr val="tx1"/>
                </a:solidFill>
                <a:effectLst/>
                <a:latin typeface="+mn-lt"/>
                <a:ea typeface="+mn-ea"/>
                <a:cs typeface="+mn-cs"/>
              </a:rPr>
              <a:t> </a:t>
            </a:r>
            <a:r>
              <a:rPr kumimoji="1" lang="en-US" altLang="ja-JP" sz="1200" b="1" kern="1200" dirty="0" err="1" smtClean="0">
                <a:solidFill>
                  <a:schemeClr val="tx1"/>
                </a:solidFill>
                <a:effectLst/>
                <a:latin typeface="+mn-lt"/>
                <a:ea typeface="+mn-ea"/>
                <a:cs typeface="+mn-cs"/>
              </a:rPr>
              <a:t>droict</a:t>
            </a:r>
            <a:r>
              <a:rPr kumimoji="1" lang="en-US" altLang="ja-JP" sz="1200" b="1" kern="1200" dirty="0" smtClean="0">
                <a:solidFill>
                  <a:schemeClr val="tx1"/>
                </a:solidFill>
                <a:effectLst/>
                <a:latin typeface="+mn-lt"/>
                <a:ea typeface="+mn-ea"/>
                <a:cs typeface="+mn-cs"/>
              </a:rPr>
              <a:t>" or "Not without right"</a:t>
            </a:r>
            <a:endParaRPr kumimoji="1" lang="en-US" altLang="ja-JP" sz="1200" kern="1200" dirty="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82856AE6-96FF-41C4-A038-964ABA932E08}" type="slidenum">
              <a:rPr kumimoji="1" lang="ja-JP" altLang="en-US" smtClean="0">
                <a:solidFill>
                  <a:prstClr val="black"/>
                </a:solidFill>
              </a:rPr>
              <a:pPr/>
              <a:t>21</a:t>
            </a:fld>
            <a:endParaRPr kumimoji="1" lang="ja-JP" altLang="en-US">
              <a:solidFill>
                <a:prstClr val="black"/>
              </a:solidFill>
            </a:endParaRPr>
          </a:p>
        </p:txBody>
      </p:sp>
    </p:spTree>
    <p:extLst>
      <p:ext uri="{BB962C8B-B14F-4D97-AF65-F5344CB8AC3E}">
        <p14:creationId xmlns:p14="http://schemas.microsoft.com/office/powerpoint/2010/main" xmlns="" val="17212207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82856AE6-96FF-41C4-A038-964ABA932E08}" type="slidenum">
              <a:rPr kumimoji="1" lang="ja-JP" altLang="en-US" smtClean="0"/>
              <a:pPr/>
              <a:t>22</a:t>
            </a:fld>
            <a:endParaRPr kumimoji="1" lang="ja-JP" altLang="en-US"/>
          </a:p>
        </p:txBody>
      </p:sp>
    </p:spTree>
    <p:extLst>
      <p:ext uri="{BB962C8B-B14F-4D97-AF65-F5344CB8AC3E}">
        <p14:creationId xmlns:p14="http://schemas.microsoft.com/office/powerpoint/2010/main" xmlns="" val="18669869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82856AE6-96FF-41C4-A038-964ABA932E08}" type="slidenum">
              <a:rPr kumimoji="1" lang="ja-JP" altLang="en-US" smtClean="0"/>
              <a:pPr/>
              <a:t>23</a:t>
            </a:fld>
            <a:endParaRPr kumimoji="1" lang="ja-JP" altLang="en-US"/>
          </a:p>
        </p:txBody>
      </p:sp>
    </p:spTree>
    <p:extLst>
      <p:ext uri="{BB962C8B-B14F-4D97-AF65-F5344CB8AC3E}">
        <p14:creationId xmlns:p14="http://schemas.microsoft.com/office/powerpoint/2010/main" xmlns="" val="14232466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1" kern="1200" dirty="0" smtClean="0">
                <a:solidFill>
                  <a:schemeClr val="tx1"/>
                </a:solidFill>
                <a:latin typeface="+mn-lt"/>
                <a:ea typeface="+mn-ea"/>
                <a:cs typeface="+mn-cs"/>
              </a:rPr>
              <a:t>スワン座</a:t>
            </a:r>
            <a:r>
              <a:rPr kumimoji="1" lang="ja-JP" altLang="en-US" sz="1200" b="0" kern="1200" dirty="0" smtClean="0">
                <a:solidFill>
                  <a:schemeClr val="tx1"/>
                </a:solidFill>
                <a:latin typeface="+mn-lt"/>
                <a:ea typeface="+mn-ea"/>
                <a:cs typeface="+mn-cs"/>
              </a:rPr>
              <a:t> 　　</a:t>
            </a:r>
            <a:r>
              <a:rPr kumimoji="1" lang="en-US" altLang="ja-JP" sz="1200" b="1" kern="1200" dirty="0" smtClean="0">
                <a:solidFill>
                  <a:schemeClr val="tx1"/>
                </a:solidFill>
                <a:latin typeface="+mn-lt"/>
                <a:ea typeface="+mn-ea"/>
                <a:cs typeface="+mn-cs"/>
              </a:rPr>
              <a:t>The  Swan</a:t>
            </a:r>
            <a:endParaRPr kumimoji="1" lang="ja-JP" altLang="en-US" sz="1200" b="0" kern="1200" dirty="0" smtClean="0">
              <a:solidFill>
                <a:schemeClr val="tx1"/>
              </a:solidFill>
              <a:latin typeface="+mn-lt"/>
              <a:ea typeface="+mn-ea"/>
              <a:cs typeface="+mn-cs"/>
            </a:endParaRPr>
          </a:p>
          <a:p>
            <a:r>
              <a:rPr kumimoji="1" lang="ja-JP" altLang="en-US" sz="1200" b="0" kern="1200" dirty="0" smtClean="0">
                <a:solidFill>
                  <a:schemeClr val="tx1"/>
                </a:solidFill>
                <a:latin typeface="+mn-lt"/>
                <a:ea typeface="+mn-ea"/>
                <a:cs typeface="+mn-cs"/>
              </a:rPr>
              <a:t>　エリザベス朝時代のロンドン*にあった公衆劇場*の</a:t>
            </a:r>
            <a:r>
              <a:rPr kumimoji="1" lang="en-US" altLang="ja-JP" sz="1200" b="0" kern="1200" dirty="0" smtClean="0">
                <a:solidFill>
                  <a:schemeClr val="tx1"/>
                </a:solidFill>
                <a:latin typeface="+mn-lt"/>
                <a:ea typeface="+mn-ea"/>
                <a:cs typeface="+mn-cs"/>
              </a:rPr>
              <a:t>1</a:t>
            </a:r>
            <a:r>
              <a:rPr kumimoji="1" lang="ja-JP" altLang="en-US" sz="1200" b="0" kern="1200" dirty="0" smtClean="0">
                <a:solidFill>
                  <a:schemeClr val="tx1"/>
                </a:solidFill>
                <a:latin typeface="+mn-lt"/>
                <a:ea typeface="+mn-ea"/>
                <a:cs typeface="+mn-cs"/>
              </a:rPr>
              <a:t>つで、テムズ川の南岸、現在のブラックフライアーズ橋の東橋詰のあたりに建っていたと推定される。</a:t>
            </a:r>
            <a:r>
              <a:rPr kumimoji="1" lang="en-US" altLang="ja-JP" sz="1200" b="0" kern="1200" dirty="0" smtClean="0">
                <a:solidFill>
                  <a:schemeClr val="tx1"/>
                </a:solidFill>
                <a:latin typeface="+mn-lt"/>
                <a:ea typeface="+mn-ea"/>
                <a:cs typeface="+mn-cs"/>
              </a:rPr>
              <a:t>1589</a:t>
            </a:r>
            <a:r>
              <a:rPr kumimoji="1" lang="ja-JP" altLang="en-US" sz="1200" b="0" kern="1200" dirty="0" smtClean="0">
                <a:solidFill>
                  <a:schemeClr val="tx1"/>
                </a:solidFill>
                <a:latin typeface="+mn-lt"/>
                <a:ea typeface="+mn-ea"/>
                <a:cs typeface="+mn-cs"/>
              </a:rPr>
              <a:t>年にフランシス・ラングリー*というロンドンの金細工師が、この地にあるパリス・ガーデン*と称されていた土地を買収して、</a:t>
            </a:r>
            <a:r>
              <a:rPr kumimoji="1" lang="en-US" altLang="ja-JP" sz="1200" b="0" kern="1200" dirty="0" smtClean="0">
                <a:solidFill>
                  <a:schemeClr val="tx1"/>
                </a:solidFill>
                <a:latin typeface="+mn-lt"/>
                <a:ea typeface="+mn-ea"/>
                <a:cs typeface="+mn-cs"/>
              </a:rPr>
              <a:t>1595</a:t>
            </a:r>
            <a:r>
              <a:rPr kumimoji="1" lang="ja-JP" altLang="en-US" sz="1200" b="0" kern="1200" dirty="0" smtClean="0">
                <a:solidFill>
                  <a:schemeClr val="tx1"/>
                </a:solidFill>
                <a:latin typeface="+mn-lt"/>
                <a:ea typeface="+mn-ea"/>
                <a:cs typeface="+mn-cs"/>
              </a:rPr>
              <a:t>年に完成した。たまたま創建当時にここを訪れたオランダの学生ヨハネス・デ・ウィット*が、この劇場の内部をスケッチして、母国にいる友人のアレント・ファン・ブッフェルに送った。それにつけたラテン語の説明によれば、この劇場は毎日違った芝居を見せ、白鳥を描いた看板が掛けてあり、当時のロンドンでもっとも大きく、</a:t>
            </a:r>
            <a:r>
              <a:rPr kumimoji="1" lang="en-US" altLang="ja-JP" sz="1200" b="0" kern="1200" dirty="0" smtClean="0">
                <a:solidFill>
                  <a:schemeClr val="tx1"/>
                </a:solidFill>
                <a:latin typeface="+mn-lt"/>
                <a:ea typeface="+mn-ea"/>
                <a:cs typeface="+mn-cs"/>
              </a:rPr>
              <a:t>3,000</a:t>
            </a:r>
            <a:r>
              <a:rPr kumimoji="1" lang="ja-JP" altLang="en-US" sz="1200" b="0" kern="1200" dirty="0" smtClean="0">
                <a:solidFill>
                  <a:schemeClr val="tx1"/>
                </a:solidFill>
                <a:latin typeface="+mn-lt"/>
                <a:ea typeface="+mn-ea"/>
                <a:cs typeface="+mn-cs"/>
              </a:rPr>
              <a:t>人も観客を収容する。古代ローマの劇場の構造に似ており、舞台を覆う屋根は古典的柱式の</a:t>
            </a:r>
            <a:r>
              <a:rPr kumimoji="1" lang="en-US" altLang="ja-JP" sz="1200" b="0" kern="1200" dirty="0" smtClean="0">
                <a:solidFill>
                  <a:schemeClr val="tx1"/>
                </a:solidFill>
                <a:latin typeface="+mn-lt"/>
                <a:ea typeface="+mn-ea"/>
                <a:cs typeface="+mn-cs"/>
              </a:rPr>
              <a:t>2</a:t>
            </a:r>
            <a:r>
              <a:rPr kumimoji="1" lang="ja-JP" altLang="en-US" sz="1200" b="0" kern="1200" dirty="0" smtClean="0">
                <a:solidFill>
                  <a:schemeClr val="tx1"/>
                </a:solidFill>
                <a:latin typeface="+mn-lt"/>
                <a:ea typeface="+mn-ea"/>
                <a:cs typeface="+mn-cs"/>
              </a:rPr>
              <a:t>本の柱で支えられている。この柱は大変うまく大理石に似せて彩色されていて、いくら一生懸命に見ても本物と間違えてしまうほどであると言い、その壮麗さを賛美している。</a:t>
            </a:r>
            <a:r>
              <a:rPr kumimoji="1" lang="en-US" altLang="ja-JP" sz="1200" b="0" kern="1200" dirty="0" smtClean="0">
                <a:solidFill>
                  <a:schemeClr val="tx1"/>
                </a:solidFill>
                <a:latin typeface="+mn-lt"/>
                <a:ea typeface="+mn-ea"/>
                <a:cs typeface="+mn-cs"/>
              </a:rPr>
              <a:t>1613</a:t>
            </a:r>
            <a:r>
              <a:rPr kumimoji="1" lang="ja-JP" altLang="en-US" sz="1200" b="0" kern="1200" dirty="0" smtClean="0">
                <a:solidFill>
                  <a:schemeClr val="tx1"/>
                </a:solidFill>
                <a:latin typeface="+mn-lt"/>
                <a:ea typeface="+mn-ea"/>
                <a:cs typeface="+mn-cs"/>
              </a:rPr>
              <a:t>年に建てられたホープ座*はこのスワン座を模したものと言われている。スワン座はペンブルック伯一座*の本拠地で、</a:t>
            </a:r>
            <a:r>
              <a:rPr kumimoji="1" lang="en-US" altLang="ja-JP" sz="1200" b="0" kern="1200" dirty="0" smtClean="0">
                <a:solidFill>
                  <a:schemeClr val="tx1"/>
                </a:solidFill>
                <a:latin typeface="+mn-lt"/>
                <a:ea typeface="+mn-ea"/>
                <a:cs typeface="+mn-cs"/>
              </a:rPr>
              <a:t>1597</a:t>
            </a:r>
            <a:r>
              <a:rPr kumimoji="1" lang="ja-JP" altLang="en-US" sz="1200" b="0" kern="1200" dirty="0" smtClean="0">
                <a:solidFill>
                  <a:schemeClr val="tx1"/>
                </a:solidFill>
                <a:latin typeface="+mn-lt"/>
                <a:ea typeface="+mn-ea"/>
                <a:cs typeface="+mn-cs"/>
              </a:rPr>
              <a:t>年</a:t>
            </a:r>
            <a:r>
              <a:rPr kumimoji="1" lang="en-US" altLang="ja-JP" sz="1200" b="0" kern="1200" dirty="0" smtClean="0">
                <a:solidFill>
                  <a:schemeClr val="tx1"/>
                </a:solidFill>
                <a:latin typeface="+mn-lt"/>
                <a:ea typeface="+mn-ea"/>
                <a:cs typeface="+mn-cs"/>
              </a:rPr>
              <a:t>7</a:t>
            </a:r>
            <a:r>
              <a:rPr kumimoji="1" lang="ja-JP" altLang="en-US" sz="1200" b="0" kern="1200" dirty="0" smtClean="0">
                <a:solidFill>
                  <a:schemeClr val="tx1"/>
                </a:solidFill>
                <a:latin typeface="+mn-lt"/>
                <a:ea typeface="+mn-ea"/>
                <a:cs typeface="+mn-cs"/>
              </a:rPr>
              <a:t>月に一座がトマス・ナッシュ*やベン・ジョンソン*らの手になる</a:t>
            </a:r>
            <a:r>
              <a:rPr kumimoji="1" lang="en-US" altLang="ja-JP" sz="1200" b="0" kern="1200" dirty="0" smtClean="0">
                <a:solidFill>
                  <a:schemeClr val="tx1"/>
                </a:solidFill>
                <a:latin typeface="+mn-lt"/>
                <a:ea typeface="+mn-ea"/>
                <a:cs typeface="+mn-cs"/>
              </a:rPr>
              <a:t>『</a:t>
            </a:r>
            <a:r>
              <a:rPr kumimoji="1" lang="ja-JP" altLang="en-US" sz="1200" b="0" kern="1200" dirty="0" smtClean="0">
                <a:solidFill>
                  <a:schemeClr val="tx1"/>
                </a:solidFill>
                <a:latin typeface="+mn-lt"/>
                <a:ea typeface="+mn-ea"/>
                <a:cs typeface="+mn-cs"/>
              </a:rPr>
              <a:t>犬の島</a:t>
            </a:r>
            <a:r>
              <a:rPr kumimoji="1" lang="en-US" altLang="ja-JP" sz="1200" b="0" kern="1200" dirty="0" smtClean="0">
                <a:solidFill>
                  <a:schemeClr val="tx1"/>
                </a:solidFill>
                <a:latin typeface="+mn-lt"/>
                <a:ea typeface="+mn-ea"/>
                <a:cs typeface="+mn-cs"/>
              </a:rPr>
              <a:t>』</a:t>
            </a:r>
            <a:r>
              <a:rPr kumimoji="1" lang="ja-JP" altLang="en-US" sz="1200" b="0" kern="1200" dirty="0" smtClean="0">
                <a:solidFill>
                  <a:schemeClr val="tx1"/>
                </a:solidFill>
                <a:latin typeface="+mn-lt"/>
                <a:ea typeface="+mn-ea"/>
                <a:cs typeface="+mn-cs"/>
              </a:rPr>
              <a:t>* をその舞台で上演したが当局の忌避するところとなり、ジョンソンは投獄され、またさらにテムズ川南岸にあったすべての劇場を閉鎖するように命じられる事件が起こったことが知られている。　　 </a:t>
            </a:r>
            <a:r>
              <a:rPr kumimoji="1" lang="en-US" altLang="ja-JP" sz="1200" b="0" kern="1200" dirty="0" smtClean="0">
                <a:solidFill>
                  <a:schemeClr val="tx1"/>
                </a:solidFill>
                <a:latin typeface="+mn-lt"/>
                <a:ea typeface="+mn-ea"/>
                <a:cs typeface="+mn-cs"/>
              </a:rPr>
              <a:t>[</a:t>
            </a:r>
            <a:r>
              <a:rPr kumimoji="1" lang="ja-JP" altLang="en-US" sz="1200" b="0" kern="1200" dirty="0" smtClean="0">
                <a:solidFill>
                  <a:schemeClr val="tx1"/>
                </a:solidFill>
                <a:latin typeface="+mn-lt"/>
                <a:ea typeface="+mn-ea"/>
                <a:cs typeface="+mn-cs"/>
              </a:rPr>
              <a:t>藤田</a:t>
            </a:r>
            <a:r>
              <a:rPr kumimoji="1" lang="en-US" altLang="ja-JP" sz="1200" b="0" kern="1200" dirty="0" smtClean="0">
                <a:solidFill>
                  <a:schemeClr val="tx1"/>
                </a:solidFill>
                <a:latin typeface="+mn-lt"/>
                <a:ea typeface="+mn-ea"/>
                <a:cs typeface="+mn-cs"/>
              </a:rPr>
              <a:t>]</a:t>
            </a:r>
          </a:p>
          <a:p>
            <a:endParaRPr kumimoji="1" lang="ja-JP" altLang="en-US" dirty="0"/>
          </a:p>
        </p:txBody>
      </p:sp>
      <p:sp>
        <p:nvSpPr>
          <p:cNvPr id="4" name="スライド番号プレースホルダー 3"/>
          <p:cNvSpPr>
            <a:spLocks noGrp="1"/>
          </p:cNvSpPr>
          <p:nvPr>
            <p:ph type="sldNum" sz="quarter" idx="10"/>
          </p:nvPr>
        </p:nvSpPr>
        <p:spPr/>
        <p:txBody>
          <a:bodyPr/>
          <a:lstStyle/>
          <a:p>
            <a:fld id="{82856AE6-96FF-41C4-A038-964ABA932E08}" type="slidenum">
              <a:rPr kumimoji="1" lang="ja-JP" altLang="en-US" smtClean="0"/>
              <a:pPr/>
              <a:t>24</a:t>
            </a:fld>
            <a:endParaRPr kumimoji="1" lang="ja-JP" altLang="en-US"/>
          </a:p>
        </p:txBody>
      </p:sp>
    </p:spTree>
    <p:extLst>
      <p:ext uri="{BB962C8B-B14F-4D97-AF65-F5344CB8AC3E}">
        <p14:creationId xmlns:p14="http://schemas.microsoft.com/office/powerpoint/2010/main" xmlns="" val="7276540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82856AE6-96FF-41C4-A038-964ABA932E08}" type="slidenum">
              <a:rPr kumimoji="1" lang="ja-JP" altLang="en-US" smtClean="0"/>
              <a:pPr/>
              <a:t>25</a:t>
            </a:fld>
            <a:endParaRPr kumimoji="1" lang="ja-JP"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sz="1200" b="1" i="0" kern="1200" dirty="0" err="1" smtClean="0">
                <a:solidFill>
                  <a:schemeClr val="tx1"/>
                </a:solidFill>
                <a:latin typeface="+mn-lt"/>
                <a:ea typeface="+mn-ea"/>
                <a:cs typeface="+mn-cs"/>
                <a:hlinkClick r:id="rId3" action="ppaction://hlinkfile"/>
              </a:rPr>
              <a:t>Theatrum</a:t>
            </a:r>
            <a:r>
              <a:rPr kumimoji="1" lang="en-US" altLang="ja-JP" sz="1200" b="1" i="0" kern="1200" dirty="0" smtClean="0">
                <a:solidFill>
                  <a:schemeClr val="tx1"/>
                </a:solidFill>
                <a:latin typeface="+mn-lt"/>
                <a:ea typeface="+mn-ea"/>
                <a:cs typeface="+mn-cs"/>
                <a:hlinkClick r:id="rId3" action="ppaction://hlinkfile"/>
              </a:rPr>
              <a:t> vitae</a:t>
            </a:r>
            <a:r>
              <a:rPr kumimoji="1" lang="en-US" altLang="ja-JP" sz="1200" b="0" i="0" kern="1200" dirty="0" smtClean="0">
                <a:solidFill>
                  <a:schemeClr val="tx1"/>
                </a:solidFill>
                <a:latin typeface="+mn-lt"/>
                <a:ea typeface="+mn-ea"/>
                <a:cs typeface="+mn-cs"/>
                <a:hlinkClick r:id="rId3" action="ppaction://hlinkfile"/>
              </a:rPr>
              <a:t> </a:t>
            </a:r>
            <a:r>
              <a:rPr kumimoji="1" lang="en-US" altLang="ja-JP" sz="1200" b="0" i="0" kern="1200" dirty="0" err="1" smtClean="0">
                <a:solidFill>
                  <a:schemeClr val="tx1"/>
                </a:solidFill>
                <a:latin typeface="+mn-lt"/>
                <a:ea typeface="+mn-ea"/>
                <a:cs typeface="+mn-cs"/>
                <a:hlinkClick r:id="rId3" action="ppaction://hlinkfile"/>
              </a:rPr>
              <a:t>humanæ</a:t>
            </a:r>
            <a:r>
              <a:rPr kumimoji="1" lang="en-US" altLang="ja-JP" sz="1200" b="0" i="0" kern="1200" dirty="0" smtClean="0">
                <a:solidFill>
                  <a:schemeClr val="tx1"/>
                </a:solidFill>
                <a:latin typeface="+mn-lt"/>
                <a:ea typeface="+mn-ea"/>
                <a:cs typeface="+mn-cs"/>
                <a:hlinkClick r:id="rId3" action="ppaction://hlinkfile"/>
              </a:rPr>
              <a:t>. : </a:t>
            </a:r>
            <a:r>
              <a:rPr kumimoji="1" lang="en-US" altLang="ja-JP" sz="1200" b="0" i="0" kern="1200" dirty="0" err="1" smtClean="0">
                <a:solidFill>
                  <a:schemeClr val="tx1"/>
                </a:solidFill>
                <a:latin typeface="+mn-lt"/>
                <a:ea typeface="+mn-ea"/>
                <a:cs typeface="+mn-cs"/>
                <a:hlinkClick r:id="rId3" action="ppaction://hlinkfile"/>
              </a:rPr>
              <a:t>Boissard</a:t>
            </a:r>
            <a:r>
              <a:rPr kumimoji="1" lang="en-US" altLang="ja-JP" sz="1200" b="0" i="0" kern="1200" dirty="0" smtClean="0">
                <a:solidFill>
                  <a:schemeClr val="tx1"/>
                </a:solidFill>
                <a:latin typeface="+mn-lt"/>
                <a:ea typeface="+mn-ea"/>
                <a:cs typeface="+mn-cs"/>
                <a:hlinkClick r:id="rId3" action="ppaction://hlinkfile"/>
              </a:rPr>
              <a:t>, Jean Jacques, 1528-1602 </a:t>
            </a:r>
            <a:r>
              <a:rPr kumimoji="1" lang="en-US" altLang="ja-JP" sz="1200" b="1" i="0" kern="1200" dirty="0" smtClean="0">
                <a:solidFill>
                  <a:schemeClr val="tx1"/>
                </a:solidFill>
                <a:latin typeface="+mn-lt"/>
                <a:ea typeface="+mn-ea"/>
                <a:cs typeface="+mn-cs"/>
                <a:hlinkClick r:id="rId3" action="ppaction://hlinkfile"/>
              </a:rPr>
              <a:t>...</a:t>
            </a:r>
            <a:endParaRPr kumimoji="1" lang="en-US" altLang="ja-JP" sz="1200" b="0" i="0" kern="1200" dirty="0" smtClean="0">
              <a:solidFill>
                <a:schemeClr val="tx1"/>
              </a:solidFill>
              <a:latin typeface="+mn-lt"/>
              <a:ea typeface="+mn-ea"/>
              <a:cs typeface="+mn-cs"/>
            </a:endParaRPr>
          </a:p>
          <a:p>
            <a:pPr fontAlgn="ctr"/>
            <a:r>
              <a:rPr kumimoji="1" lang="en-US" altLang="ja-JP" sz="1200" b="0" i="0" kern="1200" dirty="0" smtClean="0">
                <a:solidFill>
                  <a:schemeClr val="tx1"/>
                </a:solidFill>
                <a:latin typeface="+mn-lt"/>
                <a:ea typeface="+mn-ea"/>
                <a:cs typeface="+mn-cs"/>
              </a:rPr>
              <a:t>archive.org/details/</a:t>
            </a:r>
            <a:r>
              <a:rPr kumimoji="1" lang="en-US" altLang="ja-JP" sz="1200" b="1" i="0" kern="1200" dirty="0" smtClean="0">
                <a:solidFill>
                  <a:schemeClr val="tx1"/>
                </a:solidFill>
                <a:latin typeface="+mn-lt"/>
                <a:ea typeface="+mn-ea"/>
                <a:cs typeface="+mn-cs"/>
              </a:rPr>
              <a:t>theatrumvitae</a:t>
            </a:r>
            <a:r>
              <a:rPr kumimoji="1" lang="en-US" altLang="ja-JP" sz="1200" b="0" i="0" kern="1200" dirty="0" smtClean="0">
                <a:solidFill>
                  <a:schemeClr val="tx1"/>
                </a:solidFill>
                <a:latin typeface="+mn-lt"/>
                <a:ea typeface="+mn-ea"/>
                <a:cs typeface="+mn-cs"/>
              </a:rPr>
              <a:t>hum00bois‎</a:t>
            </a:r>
          </a:p>
          <a:p>
            <a:pPr fontAlgn="ctr"/>
            <a:endParaRPr kumimoji="1" lang="en-US" altLang="ja-JP" sz="1200" b="0" i="0" kern="1200" dirty="0" smtClean="0">
              <a:solidFill>
                <a:schemeClr val="tx1"/>
              </a:solidFill>
              <a:latin typeface="+mn-lt"/>
              <a:ea typeface="+mn-ea"/>
              <a:cs typeface="+mn-cs"/>
            </a:endParaRPr>
          </a:p>
          <a:p>
            <a:pPr marL="0" marR="0" indent="0" algn="l" defTabSz="914400" rtl="0" eaLnBrk="1" fontAlgn="ctr" latinLnBrk="0" hangingPunct="1">
              <a:lnSpc>
                <a:spcPct val="100000"/>
              </a:lnSpc>
              <a:spcBef>
                <a:spcPts val="0"/>
              </a:spcBef>
              <a:spcAft>
                <a:spcPts val="0"/>
              </a:spcAft>
              <a:buClrTx/>
              <a:buSzTx/>
              <a:buFontTx/>
              <a:buNone/>
              <a:tabLst/>
              <a:defRPr/>
            </a:pPr>
            <a:r>
              <a:rPr kumimoji="1" lang="en-US" altLang="ja-JP" sz="1200" b="0" i="0" kern="1200" dirty="0" err="1" smtClean="0">
                <a:solidFill>
                  <a:schemeClr val="tx1"/>
                </a:solidFill>
                <a:latin typeface="+mn-lt"/>
                <a:ea typeface="+mn-ea"/>
                <a:cs typeface="+mn-cs"/>
              </a:rPr>
              <a:t>Boissard</a:t>
            </a:r>
            <a:r>
              <a:rPr kumimoji="1" lang="ja-JP" altLang="en-US" sz="1200" b="0" i="0" kern="1200" dirty="0" smtClean="0">
                <a:solidFill>
                  <a:schemeClr val="tx1"/>
                </a:solidFill>
                <a:latin typeface="+mn-lt"/>
                <a:ea typeface="+mn-ea"/>
                <a:cs typeface="+mn-cs"/>
              </a:rPr>
              <a:t>　</a:t>
            </a:r>
            <a:r>
              <a:rPr kumimoji="1" lang="en-US" altLang="ja-JP" sz="1200" b="0" i="0" kern="1200" dirty="0" err="1" smtClean="0">
                <a:solidFill>
                  <a:schemeClr val="tx1"/>
                </a:solidFill>
                <a:latin typeface="+mn-lt"/>
                <a:ea typeface="+mn-ea"/>
                <a:cs typeface="+mn-cs"/>
              </a:rPr>
              <a:t>Theatrum</a:t>
            </a:r>
            <a:r>
              <a:rPr kumimoji="1" lang="en-US" altLang="ja-JP" sz="1200" b="0" i="0" kern="1200" dirty="0" smtClean="0">
                <a:solidFill>
                  <a:schemeClr val="tx1"/>
                </a:solidFill>
                <a:latin typeface="+mn-lt"/>
                <a:ea typeface="+mn-ea"/>
                <a:cs typeface="+mn-cs"/>
              </a:rPr>
              <a:t> vitae </a:t>
            </a:r>
            <a:r>
              <a:rPr kumimoji="1" lang="en-US" altLang="ja-JP" sz="1200" b="0" i="0" kern="1200" dirty="0" err="1" smtClean="0">
                <a:solidFill>
                  <a:schemeClr val="tx1"/>
                </a:solidFill>
                <a:latin typeface="+mn-lt"/>
                <a:ea typeface="+mn-ea"/>
                <a:cs typeface="+mn-cs"/>
              </a:rPr>
              <a:t>humanæ</a:t>
            </a:r>
            <a:r>
              <a:rPr kumimoji="1" lang="en-US" altLang="ja-JP" sz="1200" b="0" i="0" kern="1200" dirty="0" smtClean="0">
                <a:solidFill>
                  <a:schemeClr val="tx1"/>
                </a:solidFill>
                <a:latin typeface="+mn-lt"/>
                <a:ea typeface="+mn-ea"/>
                <a:cs typeface="+mn-cs"/>
              </a:rPr>
              <a:t> </a:t>
            </a:r>
          </a:p>
        </p:txBody>
      </p:sp>
      <p:sp>
        <p:nvSpPr>
          <p:cNvPr id="4" name="スライド番号プレースホルダ 3"/>
          <p:cNvSpPr>
            <a:spLocks noGrp="1"/>
          </p:cNvSpPr>
          <p:nvPr>
            <p:ph type="sldNum" sz="quarter" idx="10"/>
          </p:nvPr>
        </p:nvSpPr>
        <p:spPr/>
        <p:txBody>
          <a:bodyPr/>
          <a:lstStyle/>
          <a:p>
            <a:fld id="{82856AE6-96FF-41C4-A038-964ABA932E08}" type="slidenum">
              <a:rPr kumimoji="1" lang="ja-JP" altLang="en-US" smtClean="0"/>
              <a:pPr/>
              <a:t>26</a:t>
            </a:fld>
            <a:endParaRPr kumimoji="1" lang="ja-JP"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82856AE6-96FF-41C4-A038-964ABA932E08}" type="slidenum">
              <a:rPr kumimoji="1" lang="ja-JP" altLang="en-US" smtClean="0"/>
              <a:pPr/>
              <a:t>27</a:t>
            </a:fld>
            <a:endParaRPr kumimoji="1" lang="ja-JP" altLang="en-US"/>
          </a:p>
        </p:txBody>
      </p:sp>
    </p:spTree>
    <p:extLst>
      <p:ext uri="{BB962C8B-B14F-4D97-AF65-F5344CB8AC3E}">
        <p14:creationId xmlns:p14="http://schemas.microsoft.com/office/powerpoint/2010/main" xmlns="" val="36707438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2.4.269</a:t>
            </a:r>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82856AE6-96FF-41C4-A038-964ABA932E08}" type="slidenum">
              <a:rPr kumimoji="1" lang="ja-JP" altLang="en-US" smtClean="0">
                <a:solidFill>
                  <a:prstClr val="black"/>
                </a:solidFill>
              </a:rPr>
              <a:pPr/>
              <a:t>28</a:t>
            </a:fld>
            <a:endParaRPr kumimoji="1" lang="ja-JP" altLang="en-US">
              <a:solidFill>
                <a:prstClr val="black"/>
              </a:solidFill>
            </a:endParaRPr>
          </a:p>
        </p:txBody>
      </p:sp>
    </p:spTree>
    <p:extLst>
      <p:ext uri="{BB962C8B-B14F-4D97-AF65-F5344CB8AC3E}">
        <p14:creationId xmlns:p14="http://schemas.microsoft.com/office/powerpoint/2010/main" xmlns="" val="32314443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None/>
            </a:pPr>
            <a:r>
              <a:rPr lang="it-IT" altLang="ja-JP" dirty="0" smtClean="0"/>
              <a:t>Patienza, woodcut, in Cesare Ripa, Nova Iconologia ( Padua, 1618).</a:t>
            </a:r>
            <a:endParaRPr kumimoji="1" lang="ja-JP" altLang="en-US" dirty="0"/>
          </a:p>
        </p:txBody>
      </p:sp>
      <p:sp>
        <p:nvSpPr>
          <p:cNvPr id="4" name="スライド番号プレースホルダー 3"/>
          <p:cNvSpPr>
            <a:spLocks noGrp="1"/>
          </p:cNvSpPr>
          <p:nvPr>
            <p:ph type="sldNum" sz="quarter" idx="10"/>
          </p:nvPr>
        </p:nvSpPr>
        <p:spPr/>
        <p:txBody>
          <a:bodyPr/>
          <a:lstStyle/>
          <a:p>
            <a:fld id="{82856AE6-96FF-41C4-A038-964ABA932E08}" type="slidenum">
              <a:rPr kumimoji="1" lang="ja-JP" altLang="en-US" smtClean="0"/>
              <a:pPr/>
              <a:t>29</a:t>
            </a:fld>
            <a:endParaRPr kumimoji="1" lang="ja-JP" altLang="en-US"/>
          </a:p>
        </p:txBody>
      </p:sp>
    </p:spTree>
    <p:extLst>
      <p:ext uri="{BB962C8B-B14F-4D97-AF65-F5344CB8AC3E}">
        <p14:creationId xmlns:p14="http://schemas.microsoft.com/office/powerpoint/2010/main" xmlns="" val="13821447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82856AE6-96FF-41C4-A038-964ABA932E08}" type="slidenum">
              <a:rPr kumimoji="1" lang="ja-JP" altLang="en-US" smtClean="0"/>
              <a:pPr/>
              <a:t>3</a:t>
            </a:fld>
            <a:endParaRPr kumimoji="1" lang="ja-JP" altLang="en-US"/>
          </a:p>
        </p:txBody>
      </p:sp>
    </p:spTree>
    <p:extLst>
      <p:ext uri="{BB962C8B-B14F-4D97-AF65-F5344CB8AC3E}">
        <p14:creationId xmlns:p14="http://schemas.microsoft.com/office/powerpoint/2010/main" xmlns="" val="10193612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b="1" dirty="0" err="1" smtClean="0">
                <a:hlinkClick r:id="rId3"/>
              </a:rPr>
              <a:t>Montenay</a:t>
            </a:r>
            <a:r>
              <a:rPr lang="en-US" altLang="ja-JP" b="1" dirty="0" smtClean="0">
                <a:hlinkClick r:id="rId3"/>
              </a:rPr>
              <a:t>, Georgette de: </a:t>
            </a:r>
            <a:r>
              <a:rPr lang="en-US" altLang="ja-JP" b="1" i="1" dirty="0" err="1" smtClean="0">
                <a:hlinkClick r:id="rId3"/>
              </a:rPr>
              <a:t>Emblematum</a:t>
            </a:r>
            <a:r>
              <a:rPr lang="en-US" altLang="ja-JP" b="1" i="1" dirty="0" smtClean="0">
                <a:hlinkClick r:id="rId3"/>
              </a:rPr>
              <a:t> </a:t>
            </a:r>
            <a:r>
              <a:rPr lang="en-US" altLang="ja-JP" b="1" i="1" dirty="0" err="1" smtClean="0">
                <a:hlinkClick r:id="rId3"/>
              </a:rPr>
              <a:t>Christianorum</a:t>
            </a:r>
            <a:r>
              <a:rPr lang="en-US" altLang="ja-JP" b="1" i="1" dirty="0" smtClean="0">
                <a:hlinkClick r:id="rId3"/>
              </a:rPr>
              <a:t> </a:t>
            </a:r>
            <a:r>
              <a:rPr lang="en-US" altLang="ja-JP" b="1" i="1" dirty="0" err="1" smtClean="0">
                <a:hlinkClick r:id="rId3"/>
              </a:rPr>
              <a:t>centuria</a:t>
            </a:r>
            <a:r>
              <a:rPr lang="en-US" altLang="ja-JP" b="1" i="1" dirty="0" smtClean="0">
                <a:hlinkClick r:id="rId3"/>
              </a:rPr>
              <a:t> / </a:t>
            </a:r>
            <a:r>
              <a:rPr lang="en-US" altLang="ja-JP" b="1" i="1" dirty="0" err="1" smtClean="0">
                <a:hlinkClick r:id="rId3"/>
              </a:rPr>
              <a:t>Emblemes</a:t>
            </a:r>
            <a:r>
              <a:rPr lang="en-US" altLang="ja-JP" b="1" i="1" dirty="0" smtClean="0">
                <a:hlinkClick r:id="rId3"/>
              </a:rPr>
              <a:t> </a:t>
            </a:r>
            <a:r>
              <a:rPr lang="en-US" altLang="ja-JP" b="1" i="1" dirty="0" err="1" smtClean="0">
                <a:hlinkClick r:id="rId3"/>
              </a:rPr>
              <a:t>Chrestiens</a:t>
            </a:r>
            <a:r>
              <a:rPr lang="en-US" altLang="ja-JP" b="1" dirty="0" smtClean="0">
                <a:hlinkClick r:id="rId3"/>
              </a:rPr>
              <a:t> (1584)</a:t>
            </a:r>
            <a:r>
              <a:rPr lang="en-US" altLang="ja-JP" b="1"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ja-JP" dirty="0" smtClean="0"/>
              <a:t>I am broken: but patience raises me up when things are bad, and hope established in a stable/safe place. To be sure, God, being the caring author of my fate, will not allow me to be crushed by the wicked, nor to fail to survive adversity.</a:t>
            </a:r>
            <a:endParaRPr kumimoji="1" lang="ja-JP" altLang="en-US" dirty="0"/>
          </a:p>
        </p:txBody>
      </p:sp>
      <p:sp>
        <p:nvSpPr>
          <p:cNvPr id="4" name="スライド番号プレースホルダー 3"/>
          <p:cNvSpPr>
            <a:spLocks noGrp="1"/>
          </p:cNvSpPr>
          <p:nvPr>
            <p:ph type="sldNum" sz="quarter" idx="10"/>
          </p:nvPr>
        </p:nvSpPr>
        <p:spPr/>
        <p:txBody>
          <a:bodyPr/>
          <a:lstStyle/>
          <a:p>
            <a:fld id="{82856AE6-96FF-41C4-A038-964ABA932E08}" type="slidenum">
              <a:rPr kumimoji="1" lang="ja-JP" altLang="en-US" smtClean="0"/>
              <a:pPr/>
              <a:t>30</a:t>
            </a:fld>
            <a:endParaRPr kumimoji="1" lang="ja-JP" altLang="en-US"/>
          </a:p>
        </p:txBody>
      </p:sp>
    </p:spTree>
    <p:extLst>
      <p:ext uri="{BB962C8B-B14F-4D97-AF65-F5344CB8AC3E}">
        <p14:creationId xmlns:p14="http://schemas.microsoft.com/office/powerpoint/2010/main" xmlns="" val="34929092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it-IT" altLang="ja-JP" sz="1200" i="1" kern="1200" dirty="0" smtClean="0">
                <a:solidFill>
                  <a:schemeClr val="tx1"/>
                </a:solidFill>
                <a:effectLst/>
                <a:latin typeface="+mn-lt"/>
                <a:ea typeface="+mn-ea"/>
                <a:cs typeface="+mn-cs"/>
              </a:rPr>
              <a:t>Fortuna</a:t>
            </a:r>
            <a:r>
              <a:rPr kumimoji="1" lang="it-IT" altLang="ja-JP" sz="1200" kern="1200" dirty="0" smtClean="0">
                <a:solidFill>
                  <a:schemeClr val="tx1"/>
                </a:solidFill>
                <a:effectLst/>
                <a:latin typeface="+mn-lt"/>
                <a:ea typeface="+mn-ea"/>
                <a:cs typeface="+mn-cs"/>
              </a:rPr>
              <a:t>, illustrazione da Theodor De Bry,</a:t>
            </a:r>
            <a:r>
              <a:rPr lang="en-US" altLang="ja-JP" b="1" dirty="0" smtClean="0"/>
              <a:t> </a:t>
            </a:r>
            <a:r>
              <a:rPr lang="en-US" altLang="ja-JP" b="1" dirty="0" err="1" smtClean="0"/>
              <a:t>Emblemata</a:t>
            </a:r>
            <a:r>
              <a:rPr lang="en-US" altLang="ja-JP" b="1" dirty="0" smtClean="0"/>
              <a:t> </a:t>
            </a:r>
            <a:r>
              <a:rPr lang="en-US" altLang="ja-JP" b="1" dirty="0" err="1" smtClean="0"/>
              <a:t>Nobilitati</a:t>
            </a:r>
            <a:r>
              <a:rPr lang="en-US" altLang="ja-JP" b="1" dirty="0" smtClean="0"/>
              <a:t> Et </a:t>
            </a:r>
            <a:r>
              <a:rPr lang="en-US" altLang="ja-JP" b="1" dirty="0" err="1" smtClean="0"/>
              <a:t>Vvlgo</a:t>
            </a:r>
            <a:r>
              <a:rPr lang="en-US" altLang="ja-JP" b="1" dirty="0" smtClean="0"/>
              <a:t> </a:t>
            </a:r>
            <a:r>
              <a:rPr lang="en-US" altLang="ja-JP" b="1" dirty="0" err="1" smtClean="0"/>
              <a:t>Scitv</a:t>
            </a:r>
            <a:r>
              <a:rPr lang="en-US" altLang="ja-JP" b="1" dirty="0" smtClean="0"/>
              <a:t> </a:t>
            </a:r>
            <a:r>
              <a:rPr lang="en-US" altLang="ja-JP" b="1" dirty="0" err="1" smtClean="0"/>
              <a:t>Digna</a:t>
            </a:r>
            <a:r>
              <a:rPr lang="en-US" altLang="ja-JP" b="1" dirty="0" smtClean="0"/>
              <a:t> </a:t>
            </a:r>
            <a:r>
              <a:rPr lang="en-US" altLang="ja-JP" b="1" dirty="0" err="1" smtClean="0"/>
              <a:t>singulis</a:t>
            </a:r>
            <a:r>
              <a:rPr lang="en-US" altLang="ja-JP" b="1" dirty="0" smtClean="0"/>
              <a:t> </a:t>
            </a:r>
            <a:r>
              <a:rPr lang="en-US" altLang="ja-JP" b="1" dirty="0" err="1" smtClean="0"/>
              <a:t>historijs</a:t>
            </a:r>
            <a:r>
              <a:rPr lang="en-US" altLang="ja-JP" b="1" dirty="0" smtClean="0"/>
              <a:t> </a:t>
            </a:r>
            <a:r>
              <a:rPr lang="en-US" altLang="ja-JP" b="1" dirty="0" err="1" smtClean="0"/>
              <a:t>symbola</a:t>
            </a:r>
            <a:r>
              <a:rPr lang="en-US" altLang="ja-JP" b="1" dirty="0" smtClean="0"/>
              <a:t> </a:t>
            </a:r>
            <a:r>
              <a:rPr lang="en-US" altLang="ja-JP" b="1" dirty="0" err="1" smtClean="0"/>
              <a:t>adscripta</a:t>
            </a:r>
            <a:r>
              <a:rPr lang="en-US" altLang="ja-JP" b="1" dirty="0" smtClean="0"/>
              <a:t> &amp; </a:t>
            </a:r>
            <a:r>
              <a:rPr lang="en-US" altLang="ja-JP" b="1" dirty="0" err="1" smtClean="0"/>
              <a:t>elega</a:t>
            </a:r>
            <a:r>
              <a:rPr lang="en-US" altLang="ja-JP" b="1" dirty="0" smtClean="0"/>
              <a:t>[n]</a:t>
            </a:r>
            <a:r>
              <a:rPr lang="en-US" altLang="ja-JP" b="1" dirty="0" err="1" smtClean="0"/>
              <a:t>tes</a:t>
            </a:r>
            <a:r>
              <a:rPr lang="en-US" altLang="ja-JP" b="1" dirty="0" smtClean="0"/>
              <a:t> versus </a:t>
            </a:r>
            <a:r>
              <a:rPr lang="en-US" altLang="ja-JP" b="1" dirty="0" err="1" smtClean="0"/>
              <a:t>historia</a:t>
            </a:r>
            <a:r>
              <a:rPr lang="en-US" altLang="ja-JP" b="1" dirty="0" smtClean="0"/>
              <a:t>[m] </a:t>
            </a:r>
            <a:r>
              <a:rPr lang="en-US" altLang="ja-JP" b="1" dirty="0" err="1" smtClean="0"/>
              <a:t>explica</a:t>
            </a:r>
            <a:r>
              <a:rPr lang="en-US" altLang="ja-JP" b="1" dirty="0" smtClean="0"/>
              <a:t>[n]</a:t>
            </a:r>
            <a:r>
              <a:rPr lang="en-US" altLang="ja-JP" b="1" dirty="0" err="1" smtClean="0"/>
              <a:t>tes</a:t>
            </a:r>
            <a:endParaRPr lang="en-US" altLang="ja-JP" b="1" dirty="0" smtClean="0"/>
          </a:p>
          <a:p>
            <a:r>
              <a:rPr kumimoji="1" lang="it-IT" altLang="ja-JP" sz="1200" kern="1200" dirty="0" smtClean="0">
                <a:solidFill>
                  <a:schemeClr val="tx1"/>
                </a:solidFill>
                <a:effectLst/>
                <a:latin typeface="+mn-lt"/>
                <a:ea typeface="+mn-ea"/>
                <a:cs typeface="+mn-cs"/>
              </a:rPr>
              <a:t>, Frankfurt 1593</a:t>
            </a:r>
            <a:endParaRPr kumimoji="1" lang="de-DE" altLang="ja-JP" dirty="0" smtClean="0"/>
          </a:p>
          <a:p>
            <a:r>
              <a:rPr kumimoji="1" lang="de-DE" altLang="ja-JP" dirty="0" smtClean="0"/>
              <a:t>Kirchner Fortuna in Dichtung und Emblematik des Barock. Tradition und Bedeutungswandel eines Motivs.pdf</a:t>
            </a:r>
            <a:r>
              <a:rPr kumimoji="1" lang="ja-JP" altLang="en-US" dirty="0" smtClean="0"/>
              <a:t>　ｐ３３</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82856AE6-96FF-41C4-A038-964ABA932E08}" type="slidenum">
              <a:rPr kumimoji="1" lang="ja-JP" altLang="en-US" smtClean="0"/>
              <a:pPr/>
              <a:t>31</a:t>
            </a:fld>
            <a:endParaRPr kumimoji="1" lang="ja-JP" altLang="en-US"/>
          </a:p>
        </p:txBody>
      </p:sp>
    </p:spTree>
    <p:extLst>
      <p:ext uri="{BB962C8B-B14F-4D97-AF65-F5344CB8AC3E}">
        <p14:creationId xmlns:p14="http://schemas.microsoft.com/office/powerpoint/2010/main" xmlns="" val="23388640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fontScale="92500" lnSpcReduction="20000"/>
          </a:bodyPr>
          <a:lstStyle/>
          <a:p>
            <a:r>
              <a:rPr lang="en-US" altLang="ja-JP" dirty="0" smtClean="0"/>
              <a:t>A banner above It says </a:t>
            </a:r>
            <a:r>
              <a:rPr lang="en-US" altLang="ja-JP" i="1" dirty="0" err="1" smtClean="0"/>
              <a:t>Malo</a:t>
            </a:r>
            <a:r>
              <a:rPr lang="en-US" altLang="ja-JP" i="1" dirty="0" smtClean="0"/>
              <a:t> Mori Quam </a:t>
            </a:r>
            <a:r>
              <a:rPr lang="en-US" altLang="ja-JP" i="1" dirty="0" err="1" smtClean="0"/>
              <a:t>Foedari</a:t>
            </a:r>
            <a:r>
              <a:rPr lang="en-US" altLang="ja-JP" dirty="0" smtClean="0"/>
              <a:t> - I prefer death to defilement.</a:t>
            </a:r>
          </a:p>
          <a:p>
            <a:endParaRPr kumimoji="1" lang="en-US" altLang="ja-JP" dirty="0" smtClean="0"/>
          </a:p>
          <a:p>
            <a:r>
              <a:rPr lang="en-US" altLang="ja-JP" dirty="0" smtClean="0"/>
              <a:t>Henry </a:t>
            </a:r>
            <a:r>
              <a:rPr lang="en-US" altLang="ja-JP" dirty="0" err="1" smtClean="0"/>
              <a:t>Peacham's</a:t>
            </a:r>
            <a:r>
              <a:rPr lang="en-US" altLang="ja-JP" dirty="0" smtClean="0"/>
              <a:t> Emblem 75, entitled "Cui candor </a:t>
            </a:r>
            <a:r>
              <a:rPr lang="en-US" altLang="ja-JP" dirty="0" err="1" smtClean="0"/>
              <a:t>morte</a:t>
            </a:r>
            <a:r>
              <a:rPr lang="en-US" altLang="ja-JP" dirty="0" smtClean="0"/>
              <a:t> </a:t>
            </a:r>
            <a:r>
              <a:rPr lang="en-US" altLang="ja-JP" dirty="0" err="1" smtClean="0"/>
              <a:t>redemptus</a:t>
            </a:r>
            <a:r>
              <a:rPr lang="en-US" altLang="ja-JP" dirty="0" smtClean="0"/>
              <a:t>," (purity bought with his own death), depicts a hunter on horseback with two dogs chasing an ermine(Tung, 64). The ermine in this emblem is incorrectly depicted as being spotted. This is a common mistake, as garments made of ermine were spotted due to the arrangement of the many ermine tails with their characteristic black tip. The ermine is also depicted as the size of a dog, though, in reality, it is more similar to a squirrel. It is noteworthy that </a:t>
            </a:r>
            <a:r>
              <a:rPr lang="en-US" altLang="ja-JP" dirty="0" err="1" smtClean="0"/>
              <a:t>Peacham's</a:t>
            </a:r>
            <a:r>
              <a:rPr lang="en-US" altLang="ja-JP" dirty="0" smtClean="0"/>
              <a:t> emblem has a hunter chasing the ermine with a spear and dogs since the story commonly told at this time was that hunters would surround an ermine with a mud ring (Tung, 64). The ermine, realizing it cannot escape without soiling its fur, would give up and surrender itself to the hunters and their dogs. This can be seen in </a:t>
            </a:r>
            <a:r>
              <a:rPr lang="en-US" altLang="ja-JP" dirty="0" err="1" smtClean="0"/>
              <a:t>Giovio's</a:t>
            </a:r>
            <a:r>
              <a:rPr lang="en-US" altLang="ja-JP" dirty="0" smtClean="0"/>
              <a:t> </a:t>
            </a:r>
            <a:r>
              <a:rPr lang="en-US" altLang="ja-JP" i="1" dirty="0" err="1" smtClean="0"/>
              <a:t>Imprese</a:t>
            </a:r>
            <a:r>
              <a:rPr lang="en-US" altLang="ja-JP" dirty="0" smtClean="0"/>
              <a:t>, in which he depicts an ermine surrounded by mud and the banner above saying, "</a:t>
            </a:r>
            <a:r>
              <a:rPr lang="en-US" altLang="ja-JP" dirty="0" err="1" smtClean="0"/>
              <a:t>Malo</a:t>
            </a:r>
            <a:r>
              <a:rPr lang="en-US" altLang="ja-JP" dirty="0" smtClean="0"/>
              <a:t> Mori Quam </a:t>
            </a:r>
            <a:r>
              <a:rPr lang="en-US" altLang="ja-JP" dirty="0" err="1" smtClean="0"/>
              <a:t>Foedari</a:t>
            </a:r>
            <a:r>
              <a:rPr lang="en-US" altLang="ja-JP" dirty="0" smtClean="0"/>
              <a:t>," which could mean "Rather a bad death to defilement" (Strong, 148). Other emblems by </a:t>
            </a:r>
            <a:r>
              <a:rPr lang="en-US" altLang="ja-JP" dirty="0" err="1" smtClean="0"/>
              <a:t>Typotius</a:t>
            </a:r>
            <a:r>
              <a:rPr lang="en-US" altLang="ja-JP" dirty="0" smtClean="0"/>
              <a:t> and </a:t>
            </a:r>
            <a:r>
              <a:rPr lang="en-US" altLang="ja-JP" dirty="0" err="1" smtClean="0"/>
              <a:t>Camerarius</a:t>
            </a:r>
            <a:r>
              <a:rPr lang="en-US" altLang="ja-JP" dirty="0" smtClean="0"/>
              <a:t> provide similar illustrations to </a:t>
            </a:r>
            <a:r>
              <a:rPr lang="en-US" altLang="ja-JP" dirty="0" err="1" smtClean="0"/>
              <a:t>Giovio's</a:t>
            </a:r>
            <a:r>
              <a:rPr lang="en-US" altLang="ja-JP" dirty="0" smtClean="0"/>
              <a:t> ermine. It is unclear why </a:t>
            </a:r>
            <a:r>
              <a:rPr lang="en-US" altLang="ja-JP" dirty="0" err="1" smtClean="0"/>
              <a:t>Peacham</a:t>
            </a:r>
            <a:r>
              <a:rPr lang="en-US" altLang="ja-JP" dirty="0" smtClean="0"/>
              <a:t> departed from this convention, as it would only serve to support his argument. The first sestet of Emblem 75 speaks to the "</a:t>
            </a:r>
            <a:r>
              <a:rPr lang="en-US" altLang="ja-JP" dirty="0" err="1" smtClean="0"/>
              <a:t>Ermin</a:t>
            </a:r>
            <a:r>
              <a:rPr lang="en-US" altLang="ja-JP" dirty="0" smtClean="0"/>
              <a:t>" as a symbol of purity: "But rather </a:t>
            </a:r>
            <a:r>
              <a:rPr lang="en-US" altLang="ja-JP" dirty="0" err="1" smtClean="0"/>
              <a:t>chooseth</a:t>
            </a:r>
            <a:r>
              <a:rPr lang="en-US" altLang="ja-JP" dirty="0" smtClean="0"/>
              <a:t>, then the same should </a:t>
            </a:r>
            <a:r>
              <a:rPr lang="en-US" altLang="ja-JP" dirty="0" err="1" smtClean="0"/>
              <a:t>soile</a:t>
            </a:r>
            <a:r>
              <a:rPr lang="en-US" altLang="ja-JP" dirty="0" smtClean="0"/>
              <a:t>, / Be </a:t>
            </a:r>
            <a:r>
              <a:rPr lang="en-US" altLang="ja-JP" dirty="0" err="1" smtClean="0"/>
              <a:t>torne</a:t>
            </a:r>
            <a:r>
              <a:rPr lang="en-US" altLang="ja-JP" dirty="0" smtClean="0"/>
              <a:t> with </a:t>
            </a:r>
            <a:r>
              <a:rPr lang="en-US" altLang="ja-JP" dirty="0" err="1" smtClean="0"/>
              <a:t>dogges</a:t>
            </a:r>
            <a:r>
              <a:rPr lang="en-US" altLang="ja-JP" dirty="0" smtClean="0"/>
              <a:t>, or taken with the toile" (</a:t>
            </a:r>
            <a:r>
              <a:rPr lang="en-US" altLang="ja-JP" dirty="0" err="1" smtClean="0"/>
              <a:t>Peacham</a:t>
            </a:r>
            <a:r>
              <a:rPr lang="en-US" altLang="ja-JP" dirty="0" smtClean="0"/>
              <a:t>, ll. 5-6). The second sestet, however, is where </a:t>
            </a:r>
            <a:r>
              <a:rPr lang="en-US" altLang="ja-JP" dirty="0" err="1" smtClean="0"/>
              <a:t>Peacham</a:t>
            </a:r>
            <a:r>
              <a:rPr lang="en-US" altLang="ja-JP" dirty="0" smtClean="0"/>
              <a:t> makes his message unique, applying the lesson of the ermine to the behavior of lords and ladies. </a:t>
            </a:r>
            <a:r>
              <a:rPr lang="en-US" altLang="ja-JP" dirty="0" err="1" smtClean="0"/>
              <a:t>Peacham</a:t>
            </a:r>
            <a:r>
              <a:rPr lang="en-US" altLang="ja-JP" dirty="0" smtClean="0"/>
              <a:t> warns that "Great </a:t>
            </a:r>
            <a:r>
              <a:rPr lang="en-US" altLang="ja-JP" dirty="0" err="1" smtClean="0"/>
              <a:t>Lordes</a:t>
            </a:r>
            <a:r>
              <a:rPr lang="en-US" altLang="ja-JP" dirty="0" smtClean="0"/>
              <a:t>, and Ladies" should prevent their minds and consciences from becoming soiled, just as the ermine will not allow its fur to get dirty. </a:t>
            </a:r>
            <a:r>
              <a:rPr lang="en-US" altLang="ja-JP" dirty="0" err="1" smtClean="0"/>
              <a:t>Peacham</a:t>
            </a:r>
            <a:r>
              <a:rPr lang="en-US" altLang="ja-JP" dirty="0" smtClean="0"/>
              <a:t> expands this further, encouraging his readers to cultivate their minds, expanding their horizons (Tung, 65). This interpretation of the story of the ermine is more sophisticated and in-depth than the use of the ermine in art of that time.</a:t>
            </a:r>
            <a:endParaRPr kumimoji="1" lang="ja-JP" altLang="en-US" dirty="0"/>
          </a:p>
        </p:txBody>
      </p:sp>
      <p:sp>
        <p:nvSpPr>
          <p:cNvPr id="4" name="スライド番号プレースホルダ 3"/>
          <p:cNvSpPr>
            <a:spLocks noGrp="1"/>
          </p:cNvSpPr>
          <p:nvPr>
            <p:ph type="sldNum" sz="quarter" idx="10"/>
          </p:nvPr>
        </p:nvSpPr>
        <p:spPr/>
        <p:txBody>
          <a:bodyPr/>
          <a:lstStyle/>
          <a:p>
            <a:fld id="{00303267-44CB-404B-AD52-4FB131519C4F}" type="slidenum">
              <a:rPr kumimoji="1" lang="ja-JP" altLang="en-US" smtClean="0"/>
              <a:pPr/>
              <a:t>32</a:t>
            </a:fld>
            <a:endParaRPr kumimoji="1" lang="ja-JP" altLang="en-US"/>
          </a:p>
        </p:txBody>
      </p:sp>
    </p:spTree>
    <p:extLst>
      <p:ext uri="{BB962C8B-B14F-4D97-AF65-F5344CB8AC3E}">
        <p14:creationId xmlns:p14="http://schemas.microsoft.com/office/powerpoint/2010/main" xmlns="" val="38187853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b="1" dirty="0" err="1" smtClean="0">
                <a:hlinkClick r:id="rId3"/>
              </a:rPr>
              <a:t>Montenay</a:t>
            </a:r>
            <a:r>
              <a:rPr lang="en-US" altLang="ja-JP" b="1" dirty="0" smtClean="0">
                <a:hlinkClick r:id="rId3"/>
              </a:rPr>
              <a:t>, Georgette de: </a:t>
            </a:r>
            <a:r>
              <a:rPr lang="en-US" altLang="ja-JP" b="1" i="1" dirty="0" err="1" smtClean="0">
                <a:hlinkClick r:id="rId3"/>
              </a:rPr>
              <a:t>Emblematum</a:t>
            </a:r>
            <a:r>
              <a:rPr lang="en-US" altLang="ja-JP" b="1" i="1" dirty="0" smtClean="0">
                <a:hlinkClick r:id="rId3"/>
              </a:rPr>
              <a:t> </a:t>
            </a:r>
            <a:r>
              <a:rPr lang="en-US" altLang="ja-JP" b="1" i="1" dirty="0" err="1" smtClean="0">
                <a:hlinkClick r:id="rId3"/>
              </a:rPr>
              <a:t>Christianorum</a:t>
            </a:r>
            <a:r>
              <a:rPr lang="en-US" altLang="ja-JP" b="1" i="1" dirty="0" smtClean="0">
                <a:hlinkClick r:id="rId3"/>
              </a:rPr>
              <a:t> </a:t>
            </a:r>
            <a:r>
              <a:rPr lang="en-US" altLang="ja-JP" b="1" i="1" dirty="0" err="1" smtClean="0">
                <a:hlinkClick r:id="rId3"/>
              </a:rPr>
              <a:t>centuria</a:t>
            </a:r>
            <a:r>
              <a:rPr lang="en-US" altLang="ja-JP" b="1" i="1" dirty="0" smtClean="0">
                <a:hlinkClick r:id="rId3"/>
              </a:rPr>
              <a:t> / </a:t>
            </a:r>
            <a:r>
              <a:rPr lang="en-US" altLang="ja-JP" b="1" i="1" dirty="0" err="1" smtClean="0">
                <a:hlinkClick r:id="rId3"/>
              </a:rPr>
              <a:t>Emblemes</a:t>
            </a:r>
            <a:r>
              <a:rPr lang="en-US" altLang="ja-JP" b="1" i="1" dirty="0" smtClean="0">
                <a:hlinkClick r:id="rId3"/>
              </a:rPr>
              <a:t> </a:t>
            </a:r>
            <a:r>
              <a:rPr lang="en-US" altLang="ja-JP" b="1" i="1" dirty="0" err="1" smtClean="0">
                <a:hlinkClick r:id="rId3"/>
              </a:rPr>
              <a:t>Chrestiens</a:t>
            </a:r>
            <a:r>
              <a:rPr lang="en-US" altLang="ja-JP" b="1" dirty="0" smtClean="0">
                <a:hlinkClick r:id="rId3"/>
              </a:rPr>
              <a:t> (1584)</a:t>
            </a:r>
            <a:r>
              <a:rPr lang="en-US" altLang="ja-JP" b="1"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ja-JP" dirty="0" smtClean="0"/>
              <a:t>I am broken: but patience raises me up when things are bad, and hope established in a stable/safe place. To be sure, God, being the caring author of my fate, will not allow me to be crushed by the wicked, nor to fail to survive adversity.</a:t>
            </a:r>
            <a:endParaRPr kumimoji="1" lang="ja-JP" altLang="en-US" dirty="0"/>
          </a:p>
        </p:txBody>
      </p:sp>
      <p:sp>
        <p:nvSpPr>
          <p:cNvPr id="4" name="スライド番号プレースホルダー 3"/>
          <p:cNvSpPr>
            <a:spLocks noGrp="1"/>
          </p:cNvSpPr>
          <p:nvPr>
            <p:ph type="sldNum" sz="quarter" idx="10"/>
          </p:nvPr>
        </p:nvSpPr>
        <p:spPr/>
        <p:txBody>
          <a:bodyPr/>
          <a:lstStyle/>
          <a:p>
            <a:fld id="{82856AE6-96FF-41C4-A038-964ABA932E08}" type="slidenum">
              <a:rPr kumimoji="1" lang="ja-JP" altLang="en-US" smtClean="0"/>
              <a:pPr/>
              <a:t>33</a:t>
            </a:fld>
            <a:endParaRPr kumimoji="1" lang="ja-JP" altLang="en-US"/>
          </a:p>
        </p:txBody>
      </p:sp>
    </p:spTree>
    <p:extLst>
      <p:ext uri="{BB962C8B-B14F-4D97-AF65-F5344CB8AC3E}">
        <p14:creationId xmlns:p14="http://schemas.microsoft.com/office/powerpoint/2010/main" xmlns="" val="34929092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b="1" dirty="0" err="1" smtClean="0">
                <a:hlinkClick r:id="rId3"/>
              </a:rPr>
              <a:t>Montenay</a:t>
            </a:r>
            <a:r>
              <a:rPr lang="en-US" altLang="ja-JP" b="1" dirty="0" smtClean="0">
                <a:hlinkClick r:id="rId3"/>
              </a:rPr>
              <a:t>, Georgette de: </a:t>
            </a:r>
            <a:r>
              <a:rPr lang="en-US" altLang="ja-JP" b="1" i="1" dirty="0" err="1" smtClean="0">
                <a:hlinkClick r:id="rId3"/>
              </a:rPr>
              <a:t>Emblematum</a:t>
            </a:r>
            <a:r>
              <a:rPr lang="en-US" altLang="ja-JP" b="1" i="1" dirty="0" smtClean="0">
                <a:hlinkClick r:id="rId3"/>
              </a:rPr>
              <a:t> </a:t>
            </a:r>
            <a:r>
              <a:rPr lang="en-US" altLang="ja-JP" b="1" i="1" dirty="0" err="1" smtClean="0">
                <a:hlinkClick r:id="rId3"/>
              </a:rPr>
              <a:t>Christianorum</a:t>
            </a:r>
            <a:r>
              <a:rPr lang="en-US" altLang="ja-JP" b="1" i="1" dirty="0" smtClean="0">
                <a:hlinkClick r:id="rId3"/>
              </a:rPr>
              <a:t> </a:t>
            </a:r>
            <a:r>
              <a:rPr lang="en-US" altLang="ja-JP" b="1" i="1" dirty="0" err="1" smtClean="0">
                <a:hlinkClick r:id="rId3"/>
              </a:rPr>
              <a:t>centuria</a:t>
            </a:r>
            <a:r>
              <a:rPr lang="en-US" altLang="ja-JP" b="1" i="1" dirty="0" smtClean="0">
                <a:hlinkClick r:id="rId3"/>
              </a:rPr>
              <a:t> / </a:t>
            </a:r>
            <a:r>
              <a:rPr lang="en-US" altLang="ja-JP" b="1" i="1" dirty="0" err="1" smtClean="0">
                <a:hlinkClick r:id="rId3"/>
              </a:rPr>
              <a:t>Emblemes</a:t>
            </a:r>
            <a:r>
              <a:rPr lang="en-US" altLang="ja-JP" b="1" i="1" dirty="0" smtClean="0">
                <a:hlinkClick r:id="rId3"/>
              </a:rPr>
              <a:t> </a:t>
            </a:r>
            <a:r>
              <a:rPr lang="en-US" altLang="ja-JP" b="1" i="1" dirty="0" err="1" smtClean="0">
                <a:hlinkClick r:id="rId3"/>
              </a:rPr>
              <a:t>Chrestiens</a:t>
            </a:r>
            <a:r>
              <a:rPr lang="en-US" altLang="ja-JP" b="1" dirty="0" smtClean="0">
                <a:hlinkClick r:id="rId3"/>
              </a:rPr>
              <a:t> (1584)</a:t>
            </a:r>
            <a:r>
              <a:rPr lang="en-US" altLang="ja-JP" b="1"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ja-JP" dirty="0" smtClean="0"/>
              <a:t>Everywhere, minds are in disagreement; disagreement flourishes throughout the world, alas! too widely over the breadth of the kingdom: but nowhere is it more harmful than in the marriage bed, here where eternal Love ought to live.</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b="1"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82856AE6-96FF-41C4-A038-964ABA932E08}" type="slidenum">
              <a:rPr kumimoji="1" lang="ja-JP" altLang="en-US" smtClean="0"/>
              <a:pPr/>
              <a:t>34</a:t>
            </a:fld>
            <a:endParaRPr kumimoji="1" lang="ja-JP" altLang="en-US"/>
          </a:p>
        </p:txBody>
      </p:sp>
    </p:spTree>
    <p:extLst>
      <p:ext uri="{BB962C8B-B14F-4D97-AF65-F5344CB8AC3E}">
        <p14:creationId xmlns:p14="http://schemas.microsoft.com/office/powerpoint/2010/main" xmlns="" val="9939334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1D6A0228-28EC-4707-AC00-E05095E97181}" type="slidenum">
              <a:rPr kumimoji="1" lang="ja-JP" altLang="en-US" smtClean="0"/>
              <a:pPr/>
              <a:t>35</a:t>
            </a:fld>
            <a:endParaRPr kumimoji="1" lang="ja-JP" altLang="en-US"/>
          </a:p>
        </p:txBody>
      </p:sp>
    </p:spTree>
    <p:extLst>
      <p:ext uri="{BB962C8B-B14F-4D97-AF65-F5344CB8AC3E}">
        <p14:creationId xmlns:p14="http://schemas.microsoft.com/office/powerpoint/2010/main" xmlns="" val="14988835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0303267-44CB-404B-AD52-4FB131519C4F}" type="slidenum">
              <a:rPr kumimoji="1" lang="ja-JP" altLang="en-US" smtClean="0"/>
              <a:pPr/>
              <a:t>36</a:t>
            </a:fld>
            <a:endParaRPr kumimoji="1" lang="ja-JP" altLang="en-US"/>
          </a:p>
        </p:txBody>
      </p:sp>
    </p:spTree>
    <p:extLst>
      <p:ext uri="{BB962C8B-B14F-4D97-AF65-F5344CB8AC3E}">
        <p14:creationId xmlns:p14="http://schemas.microsoft.com/office/powerpoint/2010/main" xmlns="" val="39539368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82856AE6-96FF-41C4-A038-964ABA932E08}" type="slidenum">
              <a:rPr kumimoji="1" lang="ja-JP" altLang="en-US" smtClean="0"/>
              <a:pPr/>
              <a:t>37</a:t>
            </a:fld>
            <a:endParaRPr kumimoji="1" lang="ja-JP" altLang="en-US"/>
          </a:p>
        </p:txBody>
      </p:sp>
    </p:spTree>
    <p:extLst>
      <p:ext uri="{BB962C8B-B14F-4D97-AF65-F5344CB8AC3E}">
        <p14:creationId xmlns:p14="http://schemas.microsoft.com/office/powerpoint/2010/main" xmlns="" val="35520720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1D6A0228-28EC-4707-AC00-E05095E97181}" type="slidenum">
              <a:rPr kumimoji="1" lang="ja-JP" altLang="en-US" smtClean="0"/>
              <a:pPr/>
              <a:t>38</a:t>
            </a:fld>
            <a:endParaRPr kumimoji="1" lang="ja-JP"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1D6A0228-28EC-4707-AC00-E05095E97181}" type="slidenum">
              <a:rPr kumimoji="1" lang="ja-JP" altLang="en-US" smtClean="0"/>
              <a:pPr/>
              <a:t>39</a:t>
            </a:fld>
            <a:endParaRPr kumimoji="1" lang="ja-JP"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82856AE6-96FF-41C4-A038-964ABA932E08}" type="slidenum">
              <a:rPr kumimoji="1" lang="ja-JP" altLang="en-US" smtClean="0"/>
              <a:pPr/>
              <a:t>4</a:t>
            </a:fld>
            <a:endParaRPr kumimoji="1" lang="ja-JP" altLang="en-US"/>
          </a:p>
        </p:txBody>
      </p:sp>
    </p:spTree>
    <p:extLst>
      <p:ext uri="{BB962C8B-B14F-4D97-AF65-F5344CB8AC3E}">
        <p14:creationId xmlns:p14="http://schemas.microsoft.com/office/powerpoint/2010/main" xmlns="" val="17684798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1D6A0228-28EC-4707-AC00-E05095E97181}" type="slidenum">
              <a:rPr kumimoji="1" lang="ja-JP" altLang="en-US" smtClean="0"/>
              <a:pPr/>
              <a:t>40</a:t>
            </a:fld>
            <a:endParaRPr kumimoji="1" lang="ja-JP"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1D6A0228-28EC-4707-AC00-E05095E97181}" type="slidenum">
              <a:rPr kumimoji="1" lang="ja-JP" altLang="en-US" smtClean="0"/>
              <a:pPr/>
              <a:t>41</a:t>
            </a:fld>
            <a:endParaRPr kumimoji="1" lang="ja-JP"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1D6A0228-28EC-4707-AC00-E05095E97181}" type="slidenum">
              <a:rPr kumimoji="1" lang="ja-JP" altLang="en-US" smtClean="0"/>
              <a:pPr/>
              <a:t>42</a:t>
            </a:fld>
            <a:endParaRPr kumimoji="1" lang="ja-JP" altLang="en-US"/>
          </a:p>
        </p:txBody>
      </p:sp>
    </p:spTree>
    <p:extLst>
      <p:ext uri="{BB962C8B-B14F-4D97-AF65-F5344CB8AC3E}">
        <p14:creationId xmlns:p14="http://schemas.microsoft.com/office/powerpoint/2010/main" xmlns="" val="6961279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82856AE6-96FF-41C4-A038-964ABA932E08}" type="slidenum">
              <a:rPr kumimoji="1" lang="ja-JP" altLang="en-US" smtClean="0"/>
              <a:pPr/>
              <a:t>43</a:t>
            </a:fld>
            <a:endParaRPr kumimoji="1" lang="ja-JP" altLang="en-US"/>
          </a:p>
        </p:txBody>
      </p:sp>
    </p:spTree>
    <p:extLst>
      <p:ext uri="{BB962C8B-B14F-4D97-AF65-F5344CB8AC3E}">
        <p14:creationId xmlns:p14="http://schemas.microsoft.com/office/powerpoint/2010/main" xmlns="" val="20970665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82856AE6-96FF-41C4-A038-964ABA932E08}" type="slidenum">
              <a:rPr kumimoji="1" lang="ja-JP" altLang="en-US" smtClean="0"/>
              <a:pPr/>
              <a:t>44</a:t>
            </a:fld>
            <a:endParaRPr kumimoji="1" lang="ja-JP"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82856AE6-96FF-41C4-A038-964ABA932E08}" type="slidenum">
              <a:rPr kumimoji="1" lang="ja-JP" altLang="en-US" smtClean="0"/>
              <a:pPr/>
              <a:t>45</a:t>
            </a:fld>
            <a:endParaRPr kumimoji="1" lang="ja-JP"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err="1" smtClean="0"/>
              <a:t>Mariginal</a:t>
            </a:r>
            <a:r>
              <a:rPr kumimoji="1" lang="en-US" altLang="ja-JP" dirty="0" smtClean="0"/>
              <a:t> state</a:t>
            </a:r>
            <a:r>
              <a:rPr kumimoji="1" lang="en-US" altLang="ja-JP" baseline="0" dirty="0" smtClean="0"/>
              <a:t> </a:t>
            </a:r>
            <a:r>
              <a:rPr kumimoji="1" lang="ja-JP" altLang="en-US" baseline="0" dirty="0" smtClean="0"/>
              <a:t>エオモンド・リーチ</a:t>
            </a:r>
            <a:endParaRPr kumimoji="1" lang="en-US" altLang="ja-JP" baseline="0" dirty="0" smtClean="0"/>
          </a:p>
          <a:p>
            <a:r>
              <a:rPr kumimoji="1" lang="en-US" altLang="ja-JP" dirty="0" err="1" smtClean="0"/>
              <a:t>Liminality</a:t>
            </a:r>
            <a:r>
              <a:rPr kumimoji="1" lang="en-US" altLang="ja-JP" dirty="0" smtClean="0"/>
              <a:t> victor turner</a:t>
            </a:r>
            <a:endParaRPr kumimoji="1" lang="ja-JP" altLang="en-US" dirty="0"/>
          </a:p>
        </p:txBody>
      </p:sp>
      <p:sp>
        <p:nvSpPr>
          <p:cNvPr id="4" name="スライド番号プレースホルダ 3"/>
          <p:cNvSpPr>
            <a:spLocks noGrp="1"/>
          </p:cNvSpPr>
          <p:nvPr>
            <p:ph type="sldNum" sz="quarter" idx="10"/>
          </p:nvPr>
        </p:nvSpPr>
        <p:spPr/>
        <p:txBody>
          <a:bodyPr/>
          <a:lstStyle/>
          <a:p>
            <a:fld id="{82856AE6-96FF-41C4-A038-964ABA932E08}" type="slidenum">
              <a:rPr kumimoji="1" lang="ja-JP" altLang="en-US" smtClean="0"/>
              <a:pPr/>
              <a:t>46</a:t>
            </a:fld>
            <a:endParaRPr kumimoji="1" lang="ja-JP"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82856AE6-96FF-41C4-A038-964ABA932E08}" type="slidenum">
              <a:rPr kumimoji="1" lang="ja-JP" altLang="en-US" smtClean="0"/>
              <a:pPr/>
              <a:t>47</a:t>
            </a:fld>
            <a:endParaRPr kumimoji="1" lang="ja-JP"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82856AE6-96FF-41C4-A038-964ABA932E08}" type="slidenum">
              <a:rPr kumimoji="1" lang="ja-JP" altLang="en-US" smtClean="0"/>
              <a:pPr/>
              <a:t>48</a:t>
            </a:fld>
            <a:endParaRPr kumimoji="1" lang="ja-JP" altLang="en-US"/>
          </a:p>
        </p:txBody>
      </p:sp>
    </p:spTree>
    <p:extLst>
      <p:ext uri="{BB962C8B-B14F-4D97-AF65-F5344CB8AC3E}">
        <p14:creationId xmlns:p14="http://schemas.microsoft.com/office/powerpoint/2010/main" xmlns="" val="24524607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82856AE6-96FF-41C4-A038-964ABA932E08}" type="slidenum">
              <a:rPr kumimoji="1" lang="ja-JP" altLang="en-US" smtClean="0"/>
              <a:pPr/>
              <a:t>49</a:t>
            </a:fld>
            <a:endParaRPr kumimoji="1" lang="ja-JP" altLang="en-US"/>
          </a:p>
        </p:txBody>
      </p:sp>
    </p:spTree>
    <p:extLst>
      <p:ext uri="{BB962C8B-B14F-4D97-AF65-F5344CB8AC3E}">
        <p14:creationId xmlns:p14="http://schemas.microsoft.com/office/powerpoint/2010/main" xmlns="" val="22878574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82856AE6-96FF-41C4-A038-964ABA932E08}" type="slidenum">
              <a:rPr kumimoji="1" lang="ja-JP" altLang="en-US" smtClean="0"/>
              <a:pPr/>
              <a:t>5</a:t>
            </a:fld>
            <a:endParaRPr kumimoji="1" lang="ja-JP" altLang="en-US"/>
          </a:p>
        </p:txBody>
      </p:sp>
    </p:spTree>
    <p:extLst>
      <p:ext uri="{BB962C8B-B14F-4D97-AF65-F5344CB8AC3E}">
        <p14:creationId xmlns:p14="http://schemas.microsoft.com/office/powerpoint/2010/main" xmlns="" val="199177494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82856AE6-96FF-41C4-A038-964ABA932E08}" type="slidenum">
              <a:rPr kumimoji="1" lang="ja-JP" altLang="en-US" smtClean="0"/>
              <a:pPr/>
              <a:t>50</a:t>
            </a:fld>
            <a:endParaRPr kumimoji="1" lang="ja-JP" altLang="en-US"/>
          </a:p>
        </p:txBody>
      </p:sp>
    </p:spTree>
    <p:extLst>
      <p:ext uri="{BB962C8B-B14F-4D97-AF65-F5344CB8AC3E}">
        <p14:creationId xmlns:p14="http://schemas.microsoft.com/office/powerpoint/2010/main" xmlns="" val="315646754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82856AE6-96FF-41C4-A038-964ABA932E08}" type="slidenum">
              <a:rPr kumimoji="1" lang="ja-JP" altLang="en-US" smtClean="0"/>
              <a:pPr/>
              <a:t>51</a:t>
            </a:fld>
            <a:endParaRPr kumimoji="1" lang="ja-JP" altLang="en-US"/>
          </a:p>
        </p:txBody>
      </p:sp>
    </p:spTree>
    <p:extLst>
      <p:ext uri="{BB962C8B-B14F-4D97-AF65-F5344CB8AC3E}">
        <p14:creationId xmlns:p14="http://schemas.microsoft.com/office/powerpoint/2010/main" xmlns="" val="158502754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b="1" dirty="0" err="1" smtClean="0">
                <a:hlinkClick r:id="rId3"/>
              </a:rPr>
              <a:t>Montenay</a:t>
            </a:r>
            <a:r>
              <a:rPr lang="en-US" altLang="ja-JP" b="1" dirty="0" smtClean="0">
                <a:hlinkClick r:id="rId3"/>
              </a:rPr>
              <a:t>, Georgette de: </a:t>
            </a:r>
            <a:r>
              <a:rPr lang="en-US" altLang="ja-JP" b="1" i="1" dirty="0" err="1" smtClean="0">
                <a:hlinkClick r:id="rId3"/>
              </a:rPr>
              <a:t>Emblematum</a:t>
            </a:r>
            <a:r>
              <a:rPr lang="en-US" altLang="ja-JP" b="1" i="1" dirty="0" smtClean="0">
                <a:hlinkClick r:id="rId3"/>
              </a:rPr>
              <a:t> </a:t>
            </a:r>
            <a:r>
              <a:rPr lang="en-US" altLang="ja-JP" b="1" i="1" dirty="0" err="1" smtClean="0">
                <a:hlinkClick r:id="rId3"/>
              </a:rPr>
              <a:t>Christianorum</a:t>
            </a:r>
            <a:r>
              <a:rPr lang="en-US" altLang="ja-JP" b="1" i="1" dirty="0" smtClean="0">
                <a:hlinkClick r:id="rId3"/>
              </a:rPr>
              <a:t> </a:t>
            </a:r>
            <a:r>
              <a:rPr lang="en-US" altLang="ja-JP" b="1" i="1" dirty="0" err="1" smtClean="0">
                <a:hlinkClick r:id="rId3"/>
              </a:rPr>
              <a:t>centuria</a:t>
            </a:r>
            <a:r>
              <a:rPr lang="en-US" altLang="ja-JP" b="1" i="1" dirty="0" smtClean="0">
                <a:hlinkClick r:id="rId3"/>
              </a:rPr>
              <a:t> / </a:t>
            </a:r>
            <a:r>
              <a:rPr lang="en-US" altLang="ja-JP" b="1" i="1" dirty="0" err="1" smtClean="0">
                <a:hlinkClick r:id="rId3"/>
              </a:rPr>
              <a:t>Emblemes</a:t>
            </a:r>
            <a:r>
              <a:rPr lang="en-US" altLang="ja-JP" b="1" i="1" dirty="0" smtClean="0">
                <a:hlinkClick r:id="rId3"/>
              </a:rPr>
              <a:t> </a:t>
            </a:r>
            <a:r>
              <a:rPr lang="en-US" altLang="ja-JP" b="1" i="1" dirty="0" err="1" smtClean="0">
                <a:hlinkClick r:id="rId3"/>
              </a:rPr>
              <a:t>Chrestiens</a:t>
            </a:r>
            <a:r>
              <a:rPr lang="en-US" altLang="ja-JP" b="1" dirty="0" smtClean="0">
                <a:hlinkClick r:id="rId3"/>
              </a:rPr>
              <a:t> (1584)</a:t>
            </a:r>
            <a:r>
              <a:rPr lang="en-US" altLang="ja-JP" b="1"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ja-JP" dirty="0" smtClean="0"/>
              <a:t>The Law does not order [us] to expose our faces, when the angry man threatens with raised staff and both his hands, but rather to endure; gentle patience conquers anger and calms enraged blood and spirit.</a:t>
            </a:r>
            <a:endParaRPr kumimoji="1" lang="ja-JP" altLang="en-US" dirty="0"/>
          </a:p>
        </p:txBody>
      </p:sp>
      <p:sp>
        <p:nvSpPr>
          <p:cNvPr id="4" name="スライド番号プレースホルダー 3"/>
          <p:cNvSpPr>
            <a:spLocks noGrp="1"/>
          </p:cNvSpPr>
          <p:nvPr>
            <p:ph type="sldNum" sz="quarter" idx="10"/>
          </p:nvPr>
        </p:nvSpPr>
        <p:spPr/>
        <p:txBody>
          <a:bodyPr/>
          <a:lstStyle/>
          <a:p>
            <a:fld id="{82856AE6-96FF-41C4-A038-964ABA932E08}" type="slidenum">
              <a:rPr kumimoji="1" lang="ja-JP" altLang="en-US" smtClean="0"/>
              <a:pPr/>
              <a:t>52</a:t>
            </a:fld>
            <a:endParaRPr kumimoji="1" lang="ja-JP" altLang="en-US"/>
          </a:p>
        </p:txBody>
      </p:sp>
    </p:spTree>
    <p:extLst>
      <p:ext uri="{BB962C8B-B14F-4D97-AF65-F5344CB8AC3E}">
        <p14:creationId xmlns:p14="http://schemas.microsoft.com/office/powerpoint/2010/main" xmlns="" val="274024515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2856AE6-96FF-41C4-A038-964ABA932E08}" type="slidenum">
              <a:rPr kumimoji="1" lang="ja-JP" altLang="en-US" smtClean="0"/>
              <a:pPr/>
              <a:t>53</a:t>
            </a:fld>
            <a:endParaRPr kumimoji="1" lang="ja-JP" altLang="en-US"/>
          </a:p>
        </p:txBody>
      </p:sp>
    </p:spTree>
    <p:extLst>
      <p:ext uri="{BB962C8B-B14F-4D97-AF65-F5344CB8AC3E}">
        <p14:creationId xmlns:p14="http://schemas.microsoft.com/office/powerpoint/2010/main" xmlns="" val="15583777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b="1" dirty="0" err="1" smtClean="0">
                <a:hlinkClick r:id="rId3"/>
              </a:rPr>
              <a:t>Montenay</a:t>
            </a:r>
            <a:r>
              <a:rPr lang="en-US" altLang="ja-JP" b="1" dirty="0" smtClean="0">
                <a:hlinkClick r:id="rId3"/>
              </a:rPr>
              <a:t>, Georgette de: </a:t>
            </a:r>
            <a:r>
              <a:rPr lang="en-US" altLang="ja-JP" b="1" i="1" dirty="0" err="1" smtClean="0">
                <a:hlinkClick r:id="rId3"/>
              </a:rPr>
              <a:t>Emblematum</a:t>
            </a:r>
            <a:r>
              <a:rPr lang="en-US" altLang="ja-JP" b="1" i="1" dirty="0" smtClean="0">
                <a:hlinkClick r:id="rId3"/>
              </a:rPr>
              <a:t> </a:t>
            </a:r>
            <a:r>
              <a:rPr lang="en-US" altLang="ja-JP" b="1" i="1" dirty="0" err="1" smtClean="0">
                <a:hlinkClick r:id="rId3"/>
              </a:rPr>
              <a:t>Christianorum</a:t>
            </a:r>
            <a:r>
              <a:rPr lang="en-US" altLang="ja-JP" b="1" i="1" dirty="0" smtClean="0">
                <a:hlinkClick r:id="rId3"/>
              </a:rPr>
              <a:t> </a:t>
            </a:r>
            <a:r>
              <a:rPr lang="en-US" altLang="ja-JP" b="1" i="1" dirty="0" err="1" smtClean="0">
                <a:hlinkClick r:id="rId3"/>
              </a:rPr>
              <a:t>centuria</a:t>
            </a:r>
            <a:r>
              <a:rPr lang="en-US" altLang="ja-JP" b="1" i="1" dirty="0" smtClean="0">
                <a:hlinkClick r:id="rId3"/>
              </a:rPr>
              <a:t> / </a:t>
            </a:r>
            <a:r>
              <a:rPr lang="en-US" altLang="ja-JP" b="1" i="1" dirty="0" err="1" smtClean="0">
                <a:hlinkClick r:id="rId3"/>
              </a:rPr>
              <a:t>Emblemes</a:t>
            </a:r>
            <a:r>
              <a:rPr lang="en-US" altLang="ja-JP" b="1" i="1" dirty="0" smtClean="0">
                <a:hlinkClick r:id="rId3"/>
              </a:rPr>
              <a:t> </a:t>
            </a:r>
            <a:r>
              <a:rPr lang="en-US" altLang="ja-JP" b="1" i="1" dirty="0" err="1" smtClean="0">
                <a:hlinkClick r:id="rId3"/>
              </a:rPr>
              <a:t>Chrestiens</a:t>
            </a:r>
            <a:r>
              <a:rPr lang="en-US" altLang="ja-JP" b="1" dirty="0" smtClean="0">
                <a:hlinkClick r:id="rId3"/>
              </a:rPr>
              <a:t> (1584)</a:t>
            </a:r>
            <a:r>
              <a:rPr lang="en-US" altLang="ja-JP" b="1"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ja-JP" dirty="0" smtClean="0"/>
              <a:t>Everywhere, minds are in disagreement; disagreement flourishes throughout the world, alas! </a:t>
            </a:r>
            <a:r>
              <a:rPr lang="en-US" altLang="ja-JP" smtClean="0"/>
              <a:t>too widely over the breadth of the kingdom: but nowhere is it more harmful than in the marriage bed, here where eternal Love ought to live.</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b="1"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82856AE6-96FF-41C4-A038-964ABA932E08}" type="slidenum">
              <a:rPr kumimoji="1" lang="ja-JP" altLang="en-US" smtClean="0"/>
              <a:pPr/>
              <a:t>54</a:t>
            </a:fld>
            <a:endParaRPr kumimoji="1" lang="ja-JP" altLang="en-US"/>
          </a:p>
        </p:txBody>
      </p:sp>
    </p:spTree>
    <p:extLst>
      <p:ext uri="{BB962C8B-B14F-4D97-AF65-F5344CB8AC3E}">
        <p14:creationId xmlns:p14="http://schemas.microsoft.com/office/powerpoint/2010/main" xmlns="" val="27812330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82856AE6-96FF-41C4-A038-964ABA932E08}" type="slidenum">
              <a:rPr kumimoji="1" lang="ja-JP" altLang="en-US" smtClean="0"/>
              <a:pPr/>
              <a:t>6</a:t>
            </a:fld>
            <a:endParaRPr kumimoji="1" lang="ja-JP" altLang="en-US"/>
          </a:p>
        </p:txBody>
      </p:sp>
    </p:spTree>
    <p:extLst>
      <p:ext uri="{BB962C8B-B14F-4D97-AF65-F5344CB8AC3E}">
        <p14:creationId xmlns:p14="http://schemas.microsoft.com/office/powerpoint/2010/main" xmlns="" val="35098634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82856AE6-96FF-41C4-A038-964ABA932E08}" type="slidenum">
              <a:rPr kumimoji="1" lang="ja-JP" altLang="en-US" smtClean="0"/>
              <a:pPr/>
              <a:t>7</a:t>
            </a:fld>
            <a:endParaRPr kumimoji="1" lang="ja-JP" altLang="en-US"/>
          </a:p>
        </p:txBody>
      </p:sp>
    </p:spTree>
    <p:extLst>
      <p:ext uri="{BB962C8B-B14F-4D97-AF65-F5344CB8AC3E}">
        <p14:creationId xmlns:p14="http://schemas.microsoft.com/office/powerpoint/2010/main" xmlns="" val="30153487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err="1" smtClean="0">
                <a:hlinkClick r:id="rId3" tooltip="en:Frans Hals"/>
              </a:rPr>
              <a:t>Frans</a:t>
            </a:r>
            <a:r>
              <a:rPr lang="en-US" altLang="ja-JP" dirty="0" smtClean="0">
                <a:hlinkClick r:id="rId3" tooltip="en:Frans Hals"/>
              </a:rPr>
              <a:t> Hals</a:t>
            </a:r>
            <a:r>
              <a:rPr lang="en-US" altLang="ja-JP" dirty="0" smtClean="0"/>
              <a:t> (1582/1583–1666)    </a:t>
            </a:r>
          </a:p>
          <a:p>
            <a:r>
              <a:rPr lang="en-US" altLang="ja-JP" dirty="0" smtClean="0"/>
              <a:t>Title </a:t>
            </a:r>
            <a:r>
              <a:rPr lang="en-US" altLang="ja-JP" i="1" dirty="0" smtClean="0"/>
              <a:t>Young Man holding a Skull (</a:t>
            </a:r>
            <a:r>
              <a:rPr lang="en-US" altLang="ja-JP" i="1" dirty="0" err="1" smtClean="0"/>
              <a:t>Vanitas</a:t>
            </a:r>
            <a:r>
              <a:rPr lang="en-US" altLang="ja-JP" i="1" dirty="0" smtClean="0"/>
              <a:t>)</a:t>
            </a:r>
            <a:r>
              <a:rPr lang="en-US" altLang="ja-JP" dirty="0" smtClean="0"/>
              <a:t>. Date between 1626 and 1628 Medium </a:t>
            </a:r>
            <a:r>
              <a:rPr lang="en-US" altLang="ja-JP" dirty="0" smtClean="0">
                <a:hlinkClick r:id="rId4" tooltip="w:oil on canvas"/>
              </a:rPr>
              <a:t>oil on canvas</a:t>
            </a:r>
            <a:r>
              <a:rPr lang="en-US" altLang="ja-JP" dirty="0" smtClean="0"/>
              <a:t> Dimensions Height: 92.2 cm (36.3 in). Width: 80.8 cm (31.8 in). Current location </a:t>
            </a:r>
            <a:r>
              <a:rPr lang="en-US" altLang="ja-JP" dirty="0" smtClean="0">
                <a:hlinkClick r:id="rId5" tooltip="en:National Gallery"/>
              </a:rPr>
              <a:t>National Gallery</a:t>
            </a:r>
            <a:r>
              <a:rPr lang="en-US" altLang="ja-JP" dirty="0" smtClean="0"/>
              <a:t>  </a:t>
            </a:r>
          </a:p>
          <a:p>
            <a:endParaRPr kumimoji="1" lang="ja-JP" altLang="en-US" dirty="0"/>
          </a:p>
        </p:txBody>
      </p:sp>
      <p:sp>
        <p:nvSpPr>
          <p:cNvPr id="4" name="スライド番号プレースホルダー 3"/>
          <p:cNvSpPr>
            <a:spLocks noGrp="1"/>
          </p:cNvSpPr>
          <p:nvPr>
            <p:ph type="sldNum" sz="quarter" idx="10"/>
          </p:nvPr>
        </p:nvSpPr>
        <p:spPr/>
        <p:txBody>
          <a:bodyPr/>
          <a:lstStyle/>
          <a:p>
            <a:fld id="{82856AE6-96FF-41C4-A038-964ABA932E08}" type="slidenum">
              <a:rPr kumimoji="1" lang="ja-JP" altLang="en-US" smtClean="0"/>
              <a:pPr/>
              <a:t>8</a:t>
            </a:fld>
            <a:endParaRPr kumimoji="1" lang="ja-JP" altLang="en-US"/>
          </a:p>
        </p:txBody>
      </p:sp>
    </p:spTree>
    <p:extLst>
      <p:ext uri="{BB962C8B-B14F-4D97-AF65-F5344CB8AC3E}">
        <p14:creationId xmlns:p14="http://schemas.microsoft.com/office/powerpoint/2010/main" xmlns="" val="9288023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b="1" dirty="0" smtClean="0"/>
              <a:t>ELSHEIMER, Adam</a:t>
            </a:r>
            <a:r>
              <a:rPr lang="en-US" altLang="ja-JP" dirty="0" smtClean="0"/>
              <a:t/>
            </a:r>
            <a:br>
              <a:rPr lang="en-US" altLang="ja-JP" dirty="0" smtClean="0"/>
            </a:br>
            <a:r>
              <a:rPr lang="en-US" altLang="ja-JP" dirty="0" smtClean="0"/>
              <a:t>Judith Beheading </a:t>
            </a:r>
            <a:r>
              <a:rPr lang="en-US" altLang="ja-JP" dirty="0" err="1" smtClean="0"/>
              <a:t>Holofernes</a:t>
            </a:r>
            <a:r>
              <a:rPr lang="en-US" altLang="ja-JP" dirty="0" smtClean="0"/>
              <a:t/>
            </a:r>
            <a:br>
              <a:rPr lang="en-US" altLang="ja-JP" dirty="0" smtClean="0"/>
            </a:br>
            <a:r>
              <a:rPr lang="en-US" altLang="ja-JP" dirty="0" smtClean="0"/>
              <a:t>1601-03</a:t>
            </a:r>
            <a:br>
              <a:rPr lang="en-US" altLang="ja-JP" dirty="0" smtClean="0"/>
            </a:br>
            <a:r>
              <a:rPr lang="en-US" altLang="ja-JP" dirty="0" smtClean="0"/>
              <a:t>Oil on silvered copper, 24,2 x 18,7 cm</a:t>
            </a:r>
            <a:br>
              <a:rPr lang="en-US" altLang="ja-JP" dirty="0" smtClean="0"/>
            </a:br>
            <a:r>
              <a:rPr lang="en-US" altLang="ja-JP" dirty="0" smtClean="0"/>
              <a:t>Wellington Museum, </a:t>
            </a:r>
            <a:r>
              <a:rPr lang="en-US" altLang="ja-JP" dirty="0" err="1" smtClean="0"/>
              <a:t>Apsley</a:t>
            </a:r>
            <a:r>
              <a:rPr lang="en-US" altLang="ja-JP" dirty="0" smtClean="0"/>
              <a:t> House, London</a:t>
            </a:r>
            <a:endParaRPr kumimoji="1" lang="ja-JP" altLang="en-US" dirty="0"/>
          </a:p>
        </p:txBody>
      </p:sp>
      <p:sp>
        <p:nvSpPr>
          <p:cNvPr id="4" name="スライド番号プレースホルダー 3"/>
          <p:cNvSpPr>
            <a:spLocks noGrp="1"/>
          </p:cNvSpPr>
          <p:nvPr>
            <p:ph type="sldNum" sz="quarter" idx="10"/>
          </p:nvPr>
        </p:nvSpPr>
        <p:spPr/>
        <p:txBody>
          <a:bodyPr/>
          <a:lstStyle/>
          <a:p>
            <a:fld id="{82856AE6-96FF-41C4-A038-964ABA932E08}" type="slidenum">
              <a:rPr kumimoji="1" lang="ja-JP" altLang="en-US" smtClean="0"/>
              <a:pPr/>
              <a:t>9</a:t>
            </a:fld>
            <a:endParaRPr kumimoji="1" lang="ja-JP" altLang="en-US"/>
          </a:p>
        </p:txBody>
      </p:sp>
    </p:spTree>
    <p:extLst>
      <p:ext uri="{BB962C8B-B14F-4D97-AF65-F5344CB8AC3E}">
        <p14:creationId xmlns:p14="http://schemas.microsoft.com/office/powerpoint/2010/main" xmlns="" val="38481660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pic>
        <p:nvPicPr>
          <p:cNvPr id="11" name="Picture 10" descr="Celestia-R1---OverlayTitleS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7397750" cy="6858000"/>
          </a:xfrm>
          <a:prstGeom prst="rect">
            <a:avLst/>
          </a:prstGeom>
        </p:spPr>
      </p:pic>
      <p:sp>
        <p:nvSpPr>
          <p:cNvPr id="2" name="Title 1"/>
          <p:cNvSpPr>
            <a:spLocks noGrp="1"/>
          </p:cNvSpPr>
          <p:nvPr>
            <p:ph type="ctrTitle"/>
          </p:nvPr>
        </p:nvSpPr>
        <p:spPr>
          <a:xfrm>
            <a:off x="2743973" y="1964267"/>
            <a:ext cx="5714228" cy="2421464"/>
          </a:xfrm>
        </p:spPr>
        <p:txBody>
          <a:bodyPr anchor="b">
            <a:normAutofit/>
          </a:bodyPr>
          <a:lstStyle>
            <a:lvl1pPr algn="r">
              <a:defRPr sz="4400">
                <a:effectLst/>
              </a:defRPr>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2743973" y="4385733"/>
            <a:ext cx="5714228"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a:xfrm>
            <a:off x="6752311" y="5870576"/>
            <a:ext cx="1212173" cy="377825"/>
          </a:xfrm>
        </p:spPr>
        <p:txBody>
          <a:bodyPr/>
          <a:lstStyle/>
          <a:p>
            <a:fld id="{B61BEF0D-F0BB-DE4B-95CE-6DB70DBA9567}" type="datetimeFigureOut">
              <a:rPr lang="en-US" smtClean="0"/>
              <a:pPr/>
              <a:t>10/16/2013</a:t>
            </a:fld>
            <a:endParaRPr lang="en-US" dirty="0"/>
          </a:p>
        </p:txBody>
      </p:sp>
      <p:sp>
        <p:nvSpPr>
          <p:cNvPr id="5" name="Footer Placeholder 4"/>
          <p:cNvSpPr>
            <a:spLocks noGrp="1"/>
          </p:cNvSpPr>
          <p:nvPr>
            <p:ph type="ftr" sz="quarter" idx="11"/>
          </p:nvPr>
        </p:nvSpPr>
        <p:spPr>
          <a:xfrm>
            <a:off x="2743973" y="5870576"/>
            <a:ext cx="3932137" cy="377825"/>
          </a:xfrm>
        </p:spPr>
        <p:txBody>
          <a:bodyPr/>
          <a:lstStyle/>
          <a:p>
            <a:endParaRPr lang="en-US" dirty="0"/>
          </a:p>
        </p:txBody>
      </p:sp>
      <p:sp>
        <p:nvSpPr>
          <p:cNvPr id="6" name="Slide Number Placeholder 5"/>
          <p:cNvSpPr>
            <a:spLocks noGrp="1"/>
          </p:cNvSpPr>
          <p:nvPr>
            <p:ph type="sldNum" sz="quarter" idx="12"/>
          </p:nvPr>
        </p:nvSpPr>
        <p:spPr>
          <a:xfrm>
            <a:off x="8040685" y="5870576"/>
            <a:ext cx="417516" cy="377825"/>
          </a:xfrm>
        </p:spPr>
        <p:txBody>
          <a:bodyPr/>
          <a:lstStyle/>
          <a:p>
            <a:fld id="{D57F1E4F-1CFF-5643-939E-217C01CDF565}" type="slidenum">
              <a:rPr lang="en-US" smtClean="0"/>
              <a:pPr/>
              <a:t>&lt;#&gt;</a:t>
            </a:fld>
            <a:endParaRPr lang="en-US" dirty="0"/>
          </a:p>
        </p:txBody>
      </p:sp>
    </p:spTree>
    <p:extLst>
      <p:ext uri="{BB962C8B-B14F-4D97-AF65-F5344CB8AC3E}">
        <p14:creationId xmlns:p14="http://schemas.microsoft.com/office/powerpoint/2010/main" xmlns="" val="36923454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パノラマ写真 (キャプション付き)">
    <p:spTree>
      <p:nvGrpSpPr>
        <p:cNvPr id="1" name=""/>
        <p:cNvGrpSpPr/>
        <p:nvPr/>
      </p:nvGrpSpPr>
      <p:grpSpPr>
        <a:xfrm>
          <a:off x="0" y="0"/>
          <a:ext cx="0" cy="0"/>
          <a:chOff x="0" y="0"/>
          <a:chExt cx="0" cy="0"/>
        </a:xfrm>
      </p:grpSpPr>
      <p:pic>
        <p:nvPicPr>
          <p:cNvPr id="10" name="Picture 9" descr="Celestia-R1---OverlayContentS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57201" y="4732865"/>
            <a:ext cx="7772400" cy="566738"/>
          </a:xfrm>
        </p:spPr>
        <p:txBody>
          <a:bodyPr anchor="b">
            <a:normAutofit/>
          </a:bodyPr>
          <a:lstStyle>
            <a:lvl1pPr algn="l">
              <a:defRPr sz="2000" b="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914401" y="932112"/>
            <a:ext cx="6858000"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lvl1pPr>
              <a:defRPr lang="en-US" sz="1600"/>
            </a:lvl1pPr>
          </a:lstStyle>
          <a:p>
            <a:pPr marL="0" lvl="0" indent="0" algn="ctr">
              <a:buNone/>
            </a:pPr>
            <a:r>
              <a:rPr lang="ja-JP" altLang="en-US" smtClean="0"/>
              <a:t>図を追加</a:t>
            </a:r>
            <a:endParaRPr lang="en-US" dirty="0"/>
          </a:p>
        </p:txBody>
      </p:sp>
      <p:sp>
        <p:nvSpPr>
          <p:cNvPr id="4" name="Text Placeholder 3"/>
          <p:cNvSpPr>
            <a:spLocks noGrp="1"/>
          </p:cNvSpPr>
          <p:nvPr>
            <p:ph type="body" sz="half" idx="2"/>
          </p:nvPr>
        </p:nvSpPr>
        <p:spPr>
          <a:xfrm>
            <a:off x="457201" y="5299603"/>
            <a:ext cx="77724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B61BEF0D-F0BB-DE4B-95CE-6DB70DBA9567}" type="datetimeFigureOut">
              <a:rPr lang="en-US" smtClean="0"/>
              <a:pPr/>
              <a:t>10/16/2013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&lt;#&gt;</a:t>
            </a:fld>
            <a:endParaRPr lang="en-US" dirty="0"/>
          </a:p>
        </p:txBody>
      </p:sp>
    </p:spTree>
    <p:extLst>
      <p:ext uri="{BB962C8B-B14F-4D97-AF65-F5344CB8AC3E}">
        <p14:creationId xmlns:p14="http://schemas.microsoft.com/office/powerpoint/2010/main" xmlns="" val="3296643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57203" y="609602"/>
            <a:ext cx="7772399" cy="3124199"/>
          </a:xfrm>
        </p:spPr>
        <p:txBody>
          <a:bodyPr anchor="ctr">
            <a:normAutofit/>
          </a:bodyPr>
          <a:lstStyle>
            <a:lvl1pPr algn="l">
              <a:defRPr sz="3200" b="0" cap="none"/>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457202" y="4343400"/>
            <a:ext cx="7772399"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B61BEF0D-F0BB-DE4B-95CE-6DB70DBA9567}" type="datetimeFigureOut">
              <a:rPr lang="en-US" smtClean="0"/>
              <a:pPr/>
              <a:t>10/16/2013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&lt;#&gt;</a:t>
            </a:fld>
            <a:endParaRPr lang="en-US" dirty="0"/>
          </a:p>
        </p:txBody>
      </p:sp>
    </p:spTree>
    <p:extLst>
      <p:ext uri="{BB962C8B-B14F-4D97-AF65-F5344CB8AC3E}">
        <p14:creationId xmlns:p14="http://schemas.microsoft.com/office/powerpoint/2010/main" xmlns="" val="20077937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pic>
        <p:nvPicPr>
          <p:cNvPr id="17" name="Picture 16" descr="Celestia-R1---OverlayContentS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3956" y="0"/>
            <a:ext cx="9118600" cy="6858000"/>
          </a:xfrm>
          <a:prstGeom prst="rect">
            <a:avLst/>
          </a:prstGeom>
        </p:spPr>
      </p:pic>
      <p:sp>
        <p:nvSpPr>
          <p:cNvPr id="15" name="TextBox 14"/>
          <p:cNvSpPr txBox="1"/>
          <p:nvPr/>
        </p:nvSpPr>
        <p:spPr>
          <a:xfrm>
            <a:off x="7735800" y="2751671"/>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21796" y="718114"/>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2" name="Title 1"/>
          <p:cNvSpPr>
            <a:spLocks noGrp="1"/>
          </p:cNvSpPr>
          <p:nvPr>
            <p:ph type="title"/>
          </p:nvPr>
        </p:nvSpPr>
        <p:spPr>
          <a:xfrm>
            <a:off x="879115" y="609602"/>
            <a:ext cx="7091297" cy="2743199"/>
          </a:xfrm>
        </p:spPr>
        <p:txBody>
          <a:bodyPr anchor="ctr">
            <a:normAutofit/>
          </a:bodyPr>
          <a:lstStyle>
            <a:lvl1pPr algn="l">
              <a:defRPr sz="3200" b="0" cap="none">
                <a:solidFill>
                  <a:schemeClr val="tx1"/>
                </a:solidFill>
              </a:defRPr>
            </a:lvl1pPr>
          </a:lstStyle>
          <a:p>
            <a:r>
              <a:rPr lang="ja-JP" altLang="en-US" smtClean="0"/>
              <a:t>マスター タイトルの書式設定</a:t>
            </a:r>
            <a:endParaRPr lang="en-US" dirty="0"/>
          </a:p>
        </p:txBody>
      </p:sp>
      <p:sp>
        <p:nvSpPr>
          <p:cNvPr id="13" name="Text Placeholder 9"/>
          <p:cNvSpPr>
            <a:spLocks noGrp="1"/>
          </p:cNvSpPr>
          <p:nvPr>
            <p:ph type="body" sz="quarter" idx="13"/>
          </p:nvPr>
        </p:nvSpPr>
        <p:spPr>
          <a:xfrm>
            <a:off x="988671" y="3352800"/>
            <a:ext cx="6876133" cy="381000"/>
          </a:xfrm>
        </p:spPr>
        <p:txBody>
          <a:bodyPr anchor="ct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smtClean="0"/>
              <a:t>マスター テキストの書式設定</a:t>
            </a:r>
          </a:p>
        </p:txBody>
      </p:sp>
      <p:sp>
        <p:nvSpPr>
          <p:cNvPr id="3" name="Text Placeholder 2"/>
          <p:cNvSpPr>
            <a:spLocks noGrp="1"/>
          </p:cNvSpPr>
          <p:nvPr>
            <p:ph type="body" idx="1"/>
          </p:nvPr>
        </p:nvSpPr>
        <p:spPr>
          <a:xfrm>
            <a:off x="462266" y="4343400"/>
            <a:ext cx="77724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B61BEF0D-F0BB-DE4B-95CE-6DB70DBA9567}" type="datetimeFigureOut">
              <a:rPr lang="en-US" smtClean="0"/>
              <a:pPr/>
              <a:t>10/16/2013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&lt;#&gt;</a:t>
            </a:fld>
            <a:endParaRPr lang="en-US" dirty="0"/>
          </a:p>
        </p:txBody>
      </p:sp>
    </p:spTree>
    <p:extLst>
      <p:ext uri="{BB962C8B-B14F-4D97-AF65-F5344CB8AC3E}">
        <p14:creationId xmlns:p14="http://schemas.microsoft.com/office/powerpoint/2010/main" xmlns="" val="8658844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57201" y="3291648"/>
            <a:ext cx="7772401" cy="1468800"/>
          </a:xfrm>
        </p:spPr>
        <p:txBody>
          <a:bodyPr anchor="b">
            <a:normAutofit/>
          </a:bodyPr>
          <a:lstStyle>
            <a:lvl1pPr algn="l">
              <a:defRPr sz="2800" b="0" cap="none"/>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457200" y="4760448"/>
            <a:ext cx="7772402"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B61BEF0D-F0BB-DE4B-95CE-6DB70DBA9567}" type="datetimeFigureOut">
              <a:rPr lang="en-US" smtClean="0"/>
              <a:pPr/>
              <a:t>10/16/2013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&lt;#&gt;</a:t>
            </a:fld>
            <a:endParaRPr lang="en-US" dirty="0"/>
          </a:p>
        </p:txBody>
      </p:sp>
    </p:spTree>
    <p:extLst>
      <p:ext uri="{BB962C8B-B14F-4D97-AF65-F5344CB8AC3E}">
        <p14:creationId xmlns:p14="http://schemas.microsoft.com/office/powerpoint/2010/main" xmlns="" val="8253918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引用付きの名札">
    <p:spTree>
      <p:nvGrpSpPr>
        <p:cNvPr id="1" name=""/>
        <p:cNvGrpSpPr/>
        <p:nvPr/>
      </p:nvGrpSpPr>
      <p:grpSpPr>
        <a:xfrm>
          <a:off x="0" y="0"/>
          <a:ext cx="0" cy="0"/>
          <a:chOff x="0" y="0"/>
          <a:chExt cx="0" cy="0"/>
        </a:xfrm>
      </p:grpSpPr>
      <p:pic>
        <p:nvPicPr>
          <p:cNvPr id="13" name="Picture 12" descr="Celestia-R1---OverlayContentS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3956" y="0"/>
            <a:ext cx="9118600" cy="6858000"/>
          </a:xfrm>
          <a:prstGeom prst="rect">
            <a:avLst/>
          </a:prstGeom>
        </p:spPr>
      </p:pic>
      <p:sp>
        <p:nvSpPr>
          <p:cNvPr id="16" name="TextBox 15"/>
          <p:cNvSpPr txBox="1"/>
          <p:nvPr/>
        </p:nvSpPr>
        <p:spPr>
          <a:xfrm>
            <a:off x="7735800" y="2751671"/>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21796" y="718114"/>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2" name="Title 1"/>
          <p:cNvSpPr>
            <a:spLocks noGrp="1"/>
          </p:cNvSpPr>
          <p:nvPr>
            <p:ph type="title"/>
          </p:nvPr>
        </p:nvSpPr>
        <p:spPr>
          <a:xfrm>
            <a:off x="879115" y="609602"/>
            <a:ext cx="7091297" cy="2743199"/>
          </a:xfrm>
        </p:spPr>
        <p:txBody>
          <a:bodyPr anchor="ctr">
            <a:normAutofit/>
          </a:bodyPr>
          <a:lstStyle>
            <a:lvl1pPr algn="l">
              <a:defRPr sz="3200" b="0" cap="none">
                <a:solidFill>
                  <a:schemeClr val="tx1"/>
                </a:solidFill>
              </a:defRPr>
            </a:lvl1pPr>
          </a:lstStyle>
          <a:p>
            <a:r>
              <a:rPr lang="ja-JP" altLang="en-US" smtClean="0"/>
              <a:t>マスター タイトルの書式設定</a:t>
            </a:r>
            <a:endParaRPr lang="en-US" dirty="0"/>
          </a:p>
        </p:txBody>
      </p:sp>
      <p:sp>
        <p:nvSpPr>
          <p:cNvPr id="10" name="Text Placeholder 9"/>
          <p:cNvSpPr>
            <a:spLocks noGrp="1"/>
          </p:cNvSpPr>
          <p:nvPr>
            <p:ph type="body" sz="quarter" idx="13"/>
          </p:nvPr>
        </p:nvSpPr>
        <p:spPr>
          <a:xfrm>
            <a:off x="457200" y="3886200"/>
            <a:ext cx="7772401" cy="889000"/>
          </a:xfrm>
        </p:spPr>
        <p:txBody>
          <a:bodyPr vert="horz" lIns="91440" tIns="45720" rIns="91440" bIns="45720" rtlCol="0" anchor="b">
            <a:normAutofit/>
          </a:bodyPr>
          <a:lstStyle>
            <a:lvl1pPr>
              <a:buNone/>
              <a:defRPr lang="en-US" sz="2000" b="0" cap="none" dirty="0">
                <a:ln w="3175" cmpd="sng">
                  <a:noFill/>
                </a:ln>
                <a:solidFill>
                  <a:schemeClr val="tx1"/>
                </a:solidFill>
                <a:effectLst/>
              </a:defRPr>
            </a:lvl1pPr>
          </a:lstStyle>
          <a:p>
            <a:pPr marL="0" lvl="0">
              <a:spcBef>
                <a:spcPct val="0"/>
              </a:spcBef>
              <a:buNone/>
            </a:pPr>
            <a:r>
              <a:rPr lang="ja-JP" altLang="en-US" smtClean="0"/>
              <a:t>マスター テキストの書式設定</a:t>
            </a:r>
          </a:p>
        </p:txBody>
      </p:sp>
      <p:sp>
        <p:nvSpPr>
          <p:cNvPr id="3" name="Text Placeholder 2"/>
          <p:cNvSpPr>
            <a:spLocks noGrp="1"/>
          </p:cNvSpPr>
          <p:nvPr>
            <p:ph type="body" idx="1"/>
          </p:nvPr>
        </p:nvSpPr>
        <p:spPr>
          <a:xfrm>
            <a:off x="457200" y="4775200"/>
            <a:ext cx="7772401" cy="10160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B61BEF0D-F0BB-DE4B-95CE-6DB70DBA9567}" type="datetimeFigureOut">
              <a:rPr lang="en-US" smtClean="0"/>
              <a:pPr/>
              <a:t>10/16/2013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&lt;#&gt;</a:t>
            </a:fld>
            <a:endParaRPr lang="en-US" dirty="0"/>
          </a:p>
        </p:txBody>
      </p:sp>
    </p:spTree>
    <p:extLst>
      <p:ext uri="{BB962C8B-B14F-4D97-AF65-F5344CB8AC3E}">
        <p14:creationId xmlns:p14="http://schemas.microsoft.com/office/powerpoint/2010/main" xmlns="" val="17546361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真または偽">
    <p:spTree>
      <p:nvGrpSpPr>
        <p:cNvPr id="1" name=""/>
        <p:cNvGrpSpPr/>
        <p:nvPr/>
      </p:nvGrpSpPr>
      <p:grpSpPr>
        <a:xfrm>
          <a:off x="0" y="0"/>
          <a:ext cx="0" cy="0"/>
          <a:chOff x="0" y="0"/>
          <a:chExt cx="0" cy="0"/>
        </a:xfrm>
      </p:grpSpPr>
      <p:pic>
        <p:nvPicPr>
          <p:cNvPr id="8" name="Picture 7" descr="Celestia-R1---OverlayContentS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64440" y="609602"/>
            <a:ext cx="7772401" cy="2743199"/>
          </a:xfrm>
        </p:spPr>
        <p:txBody>
          <a:bodyPr vert="horz" lIns="91440" tIns="45720" rIns="91440" bIns="45720" rtlCol="0" anchor="ctr">
            <a:normAutofit/>
          </a:bodyPr>
          <a:lstStyle>
            <a:lvl1pPr>
              <a:defRPr lang="en-US" sz="2800" b="0" dirty="0"/>
            </a:lvl1pPr>
          </a:lstStyle>
          <a:p>
            <a:pPr marL="0" lvl="0"/>
            <a:r>
              <a:rPr lang="ja-JP" altLang="en-US" smtClean="0"/>
              <a:t>マスター タイトルの書式設定</a:t>
            </a:r>
            <a:endParaRPr lang="en-US" dirty="0"/>
          </a:p>
        </p:txBody>
      </p:sp>
      <p:sp>
        <p:nvSpPr>
          <p:cNvPr id="10" name="Text Placeholder 9"/>
          <p:cNvSpPr>
            <a:spLocks noGrp="1"/>
          </p:cNvSpPr>
          <p:nvPr>
            <p:ph type="body" sz="quarter" idx="13"/>
          </p:nvPr>
        </p:nvSpPr>
        <p:spPr>
          <a:xfrm>
            <a:off x="464440" y="3505200"/>
            <a:ext cx="7772401" cy="838200"/>
          </a:xfrm>
        </p:spPr>
        <p:txBody>
          <a:bodyPr vert="horz" lIns="91440" tIns="45720" rIns="91440" bIns="45720" rtlCol="0" anchor="b">
            <a:normAutofit/>
          </a:bodyPr>
          <a:lstStyle>
            <a:lvl1pPr>
              <a:buNone/>
              <a:defRPr lang="en-US" sz="2000" b="0" cap="none" dirty="0">
                <a:ln w="3175" cmpd="sng">
                  <a:noFill/>
                </a:ln>
                <a:solidFill>
                  <a:schemeClr val="tx1"/>
                </a:solidFill>
                <a:effectLst/>
              </a:defRPr>
            </a:lvl1pPr>
          </a:lstStyle>
          <a:p>
            <a:pPr marL="0" lvl="0">
              <a:spcBef>
                <a:spcPct val="0"/>
              </a:spcBef>
              <a:buNone/>
            </a:pPr>
            <a:r>
              <a:rPr lang="ja-JP" altLang="en-US" smtClean="0"/>
              <a:t>マスター テキストの書式設定</a:t>
            </a:r>
          </a:p>
        </p:txBody>
      </p:sp>
      <p:sp>
        <p:nvSpPr>
          <p:cNvPr id="3" name="Text Placeholder 2"/>
          <p:cNvSpPr>
            <a:spLocks noGrp="1"/>
          </p:cNvSpPr>
          <p:nvPr>
            <p:ph type="body" idx="1"/>
          </p:nvPr>
        </p:nvSpPr>
        <p:spPr>
          <a:xfrm>
            <a:off x="464439" y="4343400"/>
            <a:ext cx="7772401" cy="14478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B61BEF0D-F0BB-DE4B-95CE-6DB70DBA9567}" type="datetimeFigureOut">
              <a:rPr lang="en-US" smtClean="0"/>
              <a:pPr/>
              <a:t>10/16/2013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&lt;#&gt;</a:t>
            </a:fld>
            <a:endParaRPr lang="en-US" dirty="0"/>
          </a:p>
        </p:txBody>
      </p:sp>
    </p:spTree>
    <p:extLst>
      <p:ext uri="{BB962C8B-B14F-4D97-AF65-F5344CB8AC3E}">
        <p14:creationId xmlns:p14="http://schemas.microsoft.com/office/powerpoint/2010/main" xmlns="" val="17073632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3956" y="0"/>
            <a:ext cx="9118600" cy="6858000"/>
          </a:xfrm>
          <a:prstGeom prst="rect">
            <a:avLst/>
          </a:prstGeom>
        </p:spPr>
      </p:pic>
      <p:sp>
        <p:nvSpPr>
          <p:cNvPr id="8" name="Title 1"/>
          <p:cNvSpPr>
            <a:spLocks noGrp="1"/>
          </p:cNvSpPr>
          <p:nvPr>
            <p:ph type="title"/>
          </p:nvPr>
        </p:nvSpPr>
        <p:spPr>
          <a:xfrm>
            <a:off x="457200" y="609601"/>
            <a:ext cx="7772400" cy="1456267"/>
          </a:xfrm>
        </p:spPr>
        <p:txBody>
          <a:bodyPr>
            <a:normAutofit/>
          </a:bodyPr>
          <a:lstStyle>
            <a:lvl1pPr>
              <a:defRPr sz="2800"/>
            </a:lvl1p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ncho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10/16/2013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&lt;#&gt;</a:t>
            </a:fld>
            <a:endParaRPr lang="en-US" dirty="0"/>
          </a:p>
        </p:txBody>
      </p:sp>
    </p:spTree>
    <p:extLst>
      <p:ext uri="{BB962C8B-B14F-4D97-AF65-F5344CB8AC3E}">
        <p14:creationId xmlns:p14="http://schemas.microsoft.com/office/powerpoint/2010/main" xmlns="" val="11958753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3956" y="0"/>
            <a:ext cx="9118600" cy="6858000"/>
          </a:xfrm>
          <a:prstGeom prst="rect">
            <a:avLst/>
          </a:prstGeom>
        </p:spPr>
      </p:pic>
      <p:sp>
        <p:nvSpPr>
          <p:cNvPr id="2" name="Vertical Title 1"/>
          <p:cNvSpPr>
            <a:spLocks noGrp="1"/>
          </p:cNvSpPr>
          <p:nvPr>
            <p:ph type="title" orient="vert"/>
          </p:nvPr>
        </p:nvSpPr>
        <p:spPr>
          <a:xfrm>
            <a:off x="6552978" y="609600"/>
            <a:ext cx="1676621" cy="5181601"/>
          </a:xfrm>
        </p:spPr>
        <p:txBody>
          <a:bodyPr vert="eaVert">
            <a:normAutofit/>
          </a:bodyPr>
          <a:lstStyle>
            <a:lvl1pPr>
              <a:defRPr sz="2800"/>
            </a:lvl1p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457200" y="609600"/>
            <a:ext cx="5990184" cy="5181600"/>
          </a:xfrm>
        </p:spPr>
        <p:txBody>
          <a:bodyPr vert="eaVert" ancho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10/16/2013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&lt;#&gt;</a:t>
            </a:fld>
            <a:endParaRPr lang="en-US" dirty="0"/>
          </a:p>
        </p:txBody>
      </p:sp>
    </p:spTree>
    <p:extLst>
      <p:ext uri="{BB962C8B-B14F-4D97-AF65-F5344CB8AC3E}">
        <p14:creationId xmlns:p14="http://schemas.microsoft.com/office/powerpoint/2010/main" xmlns="" val="32385549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pic>
        <p:nvPicPr>
          <p:cNvPr id="8" name="Picture 7" descr="Celestia-R1---OverlayContentS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57200" y="609602"/>
            <a:ext cx="7772400" cy="891940"/>
          </a:xfrm>
        </p:spPr>
        <p:txBody>
          <a:bodyPr>
            <a:normAutofit/>
          </a:bodyPr>
          <a:lstStyle>
            <a:lvl1pPr>
              <a:defRPr sz="3600"/>
            </a:lvl1pPr>
          </a:lstStyle>
          <a:p>
            <a:r>
              <a:rPr lang="ja-JP" altLang="en-US" dirty="0" smtClean="0"/>
              <a:t>マスター タイトルの書式設定</a:t>
            </a:r>
            <a:endParaRPr lang="en-US" dirty="0"/>
          </a:p>
        </p:txBody>
      </p:sp>
      <p:sp>
        <p:nvSpPr>
          <p:cNvPr id="3" name="Content Placeholder 2"/>
          <p:cNvSpPr>
            <a:spLocks noGrp="1"/>
          </p:cNvSpPr>
          <p:nvPr>
            <p:ph idx="1"/>
          </p:nvPr>
        </p:nvSpPr>
        <p:spPr/>
        <p:txBody>
          <a:bodyPr anchor="t"/>
          <a:lstStyle>
            <a:lvl1pPr>
              <a:buNone/>
              <a:defRPr/>
            </a:lvl1pPr>
          </a:lstStyle>
          <a:p>
            <a:pPr lvl="0"/>
            <a:r>
              <a:rPr lang="ja-JP" altLang="en-US" dirty="0" smtClean="0"/>
              <a:t>マスター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10/16/2013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&lt;#&gt;</a:t>
            </a:fld>
            <a:endParaRPr lang="en-US" dirty="0"/>
          </a:p>
        </p:txBody>
      </p:sp>
    </p:spTree>
    <p:extLst>
      <p:ext uri="{BB962C8B-B14F-4D97-AF65-F5344CB8AC3E}">
        <p14:creationId xmlns:p14="http://schemas.microsoft.com/office/powerpoint/2010/main" xmlns="" val="39812875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pic>
        <p:nvPicPr>
          <p:cNvPr id="8" name="Picture 7" descr="Celestia-R1---OverlayContentS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57202" y="3308581"/>
            <a:ext cx="7772400" cy="1468800"/>
          </a:xfrm>
        </p:spPr>
        <p:txBody>
          <a:bodyPr anchor="b">
            <a:normAutofit/>
          </a:bodyPr>
          <a:lstStyle>
            <a:lvl1pPr algn="l">
              <a:defRPr sz="3200" b="0" cap="all"/>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457201" y="4777381"/>
            <a:ext cx="7772400" cy="860400"/>
          </a:xfrm>
        </p:spPr>
        <p:txBody>
          <a:bodyPr anchor="t">
            <a:normAutofit/>
          </a:bodyPr>
          <a:lstStyle>
            <a:lvl1pPr marL="0" indent="0" algn="l">
              <a:buNone/>
              <a:defRPr sz="18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B61BEF0D-F0BB-DE4B-95CE-6DB70DBA9567}" type="datetimeFigureOut">
              <a:rPr lang="en-US" smtClean="0"/>
              <a:pPr/>
              <a:t>10/16/2013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&lt;#&gt;</a:t>
            </a:fld>
            <a:endParaRPr lang="en-US" dirty="0"/>
          </a:p>
        </p:txBody>
      </p:sp>
    </p:spTree>
    <p:extLst>
      <p:ext uri="{BB962C8B-B14F-4D97-AF65-F5344CB8AC3E}">
        <p14:creationId xmlns:p14="http://schemas.microsoft.com/office/powerpoint/2010/main" xmlns="" val="15750402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pic>
        <p:nvPicPr>
          <p:cNvPr id="10" name="Picture 9" descr="Celestia-R1---OverlayContentS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3956" y="0"/>
            <a:ext cx="9118600" cy="6858000"/>
          </a:xfrm>
          <a:prstGeom prst="rect">
            <a:avLst/>
          </a:prstGeom>
        </p:spPr>
      </p:pic>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457201" y="2142068"/>
            <a:ext cx="3813048" cy="3649134"/>
          </a:xfrm>
        </p:spPr>
        <p:txBody>
          <a:bodyPr>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4416553" y="2142068"/>
            <a:ext cx="3813048" cy="3649133"/>
          </a:xfrm>
        </p:spPr>
        <p:txBody>
          <a:bodyPr>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10/16/2013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&lt;#&gt;</a:t>
            </a:fld>
            <a:endParaRPr lang="en-US" dirty="0"/>
          </a:p>
        </p:txBody>
      </p:sp>
    </p:spTree>
    <p:extLst>
      <p:ext uri="{BB962C8B-B14F-4D97-AF65-F5344CB8AC3E}">
        <p14:creationId xmlns:p14="http://schemas.microsoft.com/office/powerpoint/2010/main" xmlns="" val="23242873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pic>
        <p:nvPicPr>
          <p:cNvPr id="13" name="Picture 12" descr="Celestia-R1---OverlayContentS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3956" y="0"/>
            <a:ext cx="9118600" cy="6858000"/>
          </a:xfrm>
          <a:prstGeom prst="rect">
            <a:avLst/>
          </a:prstGeom>
        </p:spPr>
      </p:pic>
      <p:sp>
        <p:nvSpPr>
          <p:cNvPr id="2" name="Title 1"/>
          <p:cNvSpPr>
            <a:spLocks noGrp="1"/>
          </p:cNvSpPr>
          <p:nvPr>
            <p:ph type="title"/>
          </p:nvPr>
        </p:nvSpPr>
        <p:spPr/>
        <p:txBody>
          <a:bodyPr>
            <a:normAutofit/>
          </a:bodyPr>
          <a:lstStyle>
            <a:lvl1pPr>
              <a:defRPr sz="32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743480" y="2218267"/>
            <a:ext cx="354060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457200" y="2870201"/>
            <a:ext cx="3813048" cy="2920998"/>
          </a:xfrm>
        </p:spPr>
        <p:txBody>
          <a:bodyPr anchor="t">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711120" y="2218267"/>
            <a:ext cx="3518480"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416552" y="2870201"/>
            <a:ext cx="3813048" cy="2920998"/>
          </a:xfrm>
        </p:spPr>
        <p:txBody>
          <a:bodyPr anchor="t">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10/16/2013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&lt;#&gt;</a:t>
            </a:fld>
            <a:endParaRPr lang="en-US" dirty="0"/>
          </a:p>
        </p:txBody>
      </p:sp>
    </p:spTree>
    <p:extLst>
      <p:ext uri="{BB962C8B-B14F-4D97-AF65-F5344CB8AC3E}">
        <p14:creationId xmlns:p14="http://schemas.microsoft.com/office/powerpoint/2010/main" xmlns="" val="42876512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pic>
        <p:nvPicPr>
          <p:cNvPr id="6" name="Picture 5" descr="Celestia-R1---OverlayContentS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57201" y="609601"/>
            <a:ext cx="7772400" cy="1456267"/>
          </a:xfrm>
        </p:spPr>
        <p:txBody>
          <a:bodyPr>
            <a:normAutofit/>
          </a:bodyPr>
          <a:lstStyle>
            <a:lvl1pPr>
              <a:defRPr sz="3200"/>
            </a:lvl1p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10/16/2013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&lt;#&gt;</a:t>
            </a:fld>
            <a:endParaRPr lang="en-US" dirty="0"/>
          </a:p>
        </p:txBody>
      </p:sp>
    </p:spTree>
    <p:extLst>
      <p:ext uri="{BB962C8B-B14F-4D97-AF65-F5344CB8AC3E}">
        <p14:creationId xmlns:p14="http://schemas.microsoft.com/office/powerpoint/2010/main" xmlns="" val="39789978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pic>
        <p:nvPicPr>
          <p:cNvPr id="5" name="Picture 4" descr="Celestia-R1---OverlayContentS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3956" y="0"/>
            <a:ext cx="9118600" cy="6858000"/>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smtClean="0"/>
              <a:pPr/>
              <a:t>10/16/2013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&lt;#&gt;</a:t>
            </a:fld>
            <a:endParaRPr lang="en-US" dirty="0"/>
          </a:p>
        </p:txBody>
      </p:sp>
    </p:spTree>
    <p:extLst>
      <p:ext uri="{BB962C8B-B14F-4D97-AF65-F5344CB8AC3E}">
        <p14:creationId xmlns:p14="http://schemas.microsoft.com/office/powerpoint/2010/main" xmlns="" val="28960778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pic>
        <p:nvPicPr>
          <p:cNvPr id="12" name="Picture 11" descr="Celestia-R1---OverlayContentS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61718" y="1557868"/>
            <a:ext cx="2862910" cy="1439332"/>
          </a:xfrm>
        </p:spPr>
        <p:txBody>
          <a:bodyPr anchor="b">
            <a:normAutofit/>
          </a:bodyPr>
          <a:lstStyle>
            <a:lvl1pPr algn="l">
              <a:defRPr sz="2400" b="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3606144" y="609601"/>
            <a:ext cx="4627975" cy="5181600"/>
          </a:xfrm>
        </p:spPr>
        <p:txBody>
          <a:bodyPr anchor="ctr">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461718" y="2997200"/>
            <a:ext cx="2862910" cy="184573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B61BEF0D-F0BB-DE4B-95CE-6DB70DBA9567}" type="datetimeFigureOut">
              <a:rPr lang="en-US" smtClean="0"/>
              <a:pPr/>
              <a:t>10/16/2013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&lt;#&gt;</a:t>
            </a:fld>
            <a:endParaRPr lang="en-US" dirty="0"/>
          </a:p>
        </p:txBody>
      </p:sp>
    </p:spTree>
    <p:extLst>
      <p:ext uri="{BB962C8B-B14F-4D97-AF65-F5344CB8AC3E}">
        <p14:creationId xmlns:p14="http://schemas.microsoft.com/office/powerpoint/2010/main" xmlns="" val="37198116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pic>
        <p:nvPicPr>
          <p:cNvPr id="11" name="Picture 10" descr="Celestia-R1---OverlayContentS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62128" y="1735672"/>
            <a:ext cx="4097204" cy="1371600"/>
          </a:xfrm>
        </p:spPr>
        <p:txBody>
          <a:bodyPr anchor="b">
            <a:normAutofit/>
          </a:bodyPr>
          <a:lstStyle>
            <a:lvl1pPr algn="l">
              <a:defRPr sz="2400" b="0"/>
            </a:lvl1pPr>
          </a:lstStyle>
          <a:p>
            <a:r>
              <a:rPr lang="ja-JP" altLang="en-US" smtClean="0"/>
              <a:t>マスター タイトルの書式設定</a:t>
            </a:r>
            <a:endParaRPr lang="en-US" dirty="0"/>
          </a:p>
        </p:txBody>
      </p:sp>
      <p:sp>
        <p:nvSpPr>
          <p:cNvPr id="14" name="Picture Placeholder 2"/>
          <p:cNvSpPr>
            <a:spLocks noGrp="1" noChangeAspect="1"/>
          </p:cNvSpPr>
          <p:nvPr>
            <p:ph type="pic" idx="1"/>
          </p:nvPr>
        </p:nvSpPr>
        <p:spPr>
          <a:xfrm>
            <a:off x="5029200" y="914400"/>
            <a:ext cx="3200400"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lvl1pPr>
              <a:defRPr lang="en-US" sz="1600" dirty="0"/>
            </a:lvl1pPr>
          </a:lstStyle>
          <a:p>
            <a:pPr marL="0" lvl="0" indent="0" algn="ctr">
              <a:buNone/>
            </a:pPr>
            <a:r>
              <a:rPr lang="ja-JP" altLang="en-US" smtClean="0"/>
              <a:t>図を追加</a:t>
            </a:r>
            <a:endParaRPr lang="en-US" dirty="0"/>
          </a:p>
        </p:txBody>
      </p:sp>
      <p:sp>
        <p:nvSpPr>
          <p:cNvPr id="4" name="Text Placeholder 3"/>
          <p:cNvSpPr>
            <a:spLocks noGrp="1"/>
          </p:cNvSpPr>
          <p:nvPr>
            <p:ph type="body" sz="half" idx="2"/>
          </p:nvPr>
        </p:nvSpPr>
        <p:spPr>
          <a:xfrm>
            <a:off x="462128" y="3107272"/>
            <a:ext cx="4097204"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B61BEF0D-F0BB-DE4B-95CE-6DB70DBA9567}" type="datetimeFigureOut">
              <a:rPr lang="en-US" smtClean="0"/>
              <a:pPr/>
              <a:t>10/16/2013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&lt;#&gt;</a:t>
            </a:fld>
            <a:endParaRPr lang="en-US" dirty="0"/>
          </a:p>
        </p:txBody>
      </p:sp>
    </p:spTree>
    <p:extLst>
      <p:ext uri="{BB962C8B-B14F-4D97-AF65-F5344CB8AC3E}">
        <p14:creationId xmlns:p14="http://schemas.microsoft.com/office/powerpoint/2010/main" xmlns="" val="1555696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609601"/>
            <a:ext cx="7772400" cy="1456267"/>
          </a:xfrm>
          <a:prstGeom prst="rect">
            <a:avLst/>
          </a:prstGeom>
          <a:effectLst/>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457200" y="2142068"/>
            <a:ext cx="7772400" cy="3649133"/>
          </a:xfrm>
          <a:prstGeom prst="rect">
            <a:avLst/>
          </a:prstGeom>
        </p:spPr>
        <p:txBody>
          <a:bodyPr vert="horz" lIns="91440" tIns="45720" rIns="91440" bIns="45720" rtlCol="0" anchor="ctr">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6523712" y="5870576"/>
            <a:ext cx="1212173"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smtClean="0"/>
              <a:pPr/>
              <a:t>10/16/2013</a:t>
            </a:fld>
            <a:endParaRPr lang="en-US" dirty="0"/>
          </a:p>
        </p:txBody>
      </p:sp>
      <p:sp>
        <p:nvSpPr>
          <p:cNvPr id="5" name="Footer Placeholder 4"/>
          <p:cNvSpPr>
            <a:spLocks noGrp="1"/>
          </p:cNvSpPr>
          <p:nvPr>
            <p:ph type="ftr" sz="quarter" idx="3"/>
          </p:nvPr>
        </p:nvSpPr>
        <p:spPr>
          <a:xfrm>
            <a:off x="457200" y="5870576"/>
            <a:ext cx="5990311"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7812085" y="5870576"/>
            <a:ext cx="417516"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pPr/>
              <a:t>&lt;#&gt;</a:t>
            </a:fld>
            <a:endParaRPr lang="en-US" dirty="0"/>
          </a:p>
        </p:txBody>
      </p:sp>
    </p:spTree>
    <p:extLst>
      <p:ext uri="{BB962C8B-B14F-4D97-AF65-F5344CB8AC3E}">
        <p14:creationId xmlns:p14="http://schemas.microsoft.com/office/powerpoint/2010/main" xmlns="" val="2830754193"/>
      </p:ext>
    </p:extLst>
  </p:cSld>
  <p:clrMap bg1="dk1" tx1="lt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Lst>
  <p:txStyles>
    <p:titleStyle>
      <a:lvl1pPr algn="l" defTabSz="457200" rtl="0" eaLnBrk="1" latinLnBrk="0" hangingPunct="1">
        <a:spcBef>
          <a:spcPct val="0"/>
        </a:spcBef>
        <a:buNone/>
        <a:defRPr kumimoji="1" sz="3200" kern="1200" cap="all">
          <a:ln w="3175" cmpd="sng">
            <a:noFill/>
          </a:ln>
          <a:solidFill>
            <a:schemeClr val="tx1"/>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kumimoji="1"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kumimoji="1"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kumimoji="1"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kumimoji="1"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kumimoji="1"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kumimoji="1"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kumimoji="1"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kumimoji="1"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kumimoji="1"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9.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35.png"/></Relationships>
</file>

<file path=ppt/slides/_rels/slide41.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9" Type="http://schemas.openxmlformats.org/officeDocument/2006/relationships/image" Target="../media/image35.png"/></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audio" Target="../media/media1.wav"/><Relationship Id="rId5" Type="http://schemas.openxmlformats.org/officeDocument/2006/relationships/image" Target="../media/image7.png"/><Relationship Id="rId4" Type="http://schemas.microsoft.com/office/2007/relationships/media" Target="../media/media1.wav"/></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audio" Target="../media/media1.wav"/><Relationship Id="rId6" Type="http://schemas.openxmlformats.org/officeDocument/2006/relationships/image" Target="../media/image8.jpeg"/><Relationship Id="rId5" Type="http://schemas.openxmlformats.org/officeDocument/2006/relationships/image" Target="../media/image7.png"/><Relationship Id="rId4" Type="http://schemas.microsoft.com/office/2007/relationships/media" Target="../media/media1.wav"/></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audio" Target="../media/media1.wav"/><Relationship Id="rId6" Type="http://schemas.openxmlformats.org/officeDocument/2006/relationships/image" Target="../media/image9.jpeg"/><Relationship Id="rId5" Type="http://schemas.openxmlformats.org/officeDocument/2006/relationships/image" Target="../media/image7.png"/><Relationship Id="rId4" Type="http://schemas.microsoft.com/office/2007/relationships/media" Target="../media/media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smtClean="0"/>
              <a:t>シェイクスピアの今：</a:t>
            </a:r>
            <a:r>
              <a:rPr kumimoji="1" lang="en-US" altLang="ja-JP" dirty="0" smtClean="0"/>
              <a:t/>
            </a:r>
            <a:br>
              <a:rPr kumimoji="1" lang="en-US" altLang="ja-JP" dirty="0" smtClean="0"/>
            </a:br>
            <a:r>
              <a:rPr lang="ja-JP" altLang="en-US" dirty="0" smtClean="0"/>
              <a:t>図像学入門</a:t>
            </a:r>
            <a:r>
              <a:rPr lang="en-US" altLang="ja-JP" dirty="0" smtClean="0"/>
              <a:t>Ⅳ</a:t>
            </a:r>
            <a:endParaRPr kumimoji="1" lang="ja-JP" altLang="en-US" dirty="0"/>
          </a:p>
        </p:txBody>
      </p:sp>
      <p:sp>
        <p:nvSpPr>
          <p:cNvPr id="3" name="サブタイトル 2"/>
          <p:cNvSpPr>
            <a:spLocks noGrp="1"/>
          </p:cNvSpPr>
          <p:nvPr>
            <p:ph type="subTitle" idx="1"/>
          </p:nvPr>
        </p:nvSpPr>
        <p:spPr/>
        <p:txBody>
          <a:bodyPr/>
          <a:lstStyle/>
          <a:p>
            <a:r>
              <a:rPr kumimoji="1" lang="ja-JP" altLang="en-US" dirty="0" smtClean="0"/>
              <a:t>名古屋大学教授</a:t>
            </a:r>
            <a:endParaRPr kumimoji="1" lang="en-US" altLang="ja-JP" dirty="0" smtClean="0"/>
          </a:p>
          <a:p>
            <a:r>
              <a:rPr kumimoji="1" lang="ja-JP" altLang="en-US" dirty="0" smtClean="0"/>
              <a:t>鈴木繁夫</a:t>
            </a:r>
            <a:endParaRPr kumimoji="1" lang="ja-JP" altLang="en-US" dirty="0"/>
          </a:p>
        </p:txBody>
      </p:sp>
    </p:spTree>
    <p:extLst>
      <p:ext uri="{BB962C8B-B14F-4D97-AF65-F5344CB8AC3E}">
        <p14:creationId xmlns:p14="http://schemas.microsoft.com/office/powerpoint/2010/main" xmlns="" val="10532957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609601"/>
            <a:ext cx="7772400" cy="1059711"/>
          </a:xfrm>
        </p:spPr>
        <p:txBody>
          <a:bodyPr>
            <a:normAutofit/>
          </a:bodyPr>
          <a:lstStyle/>
          <a:p>
            <a:r>
              <a:rPr kumimoji="1" lang="ja-JP" altLang="en-US" sz="4400" dirty="0" smtClean="0"/>
              <a:t>青白き犯罪者</a:t>
            </a:r>
            <a:endParaRPr kumimoji="1" lang="ja-JP" altLang="en-US" sz="4400" dirty="0"/>
          </a:p>
        </p:txBody>
      </p:sp>
      <p:sp>
        <p:nvSpPr>
          <p:cNvPr id="3" name="正方形/長方形 2"/>
          <p:cNvSpPr/>
          <p:nvPr/>
        </p:nvSpPr>
        <p:spPr>
          <a:xfrm>
            <a:off x="446567" y="1772899"/>
            <a:ext cx="8378456" cy="4832092"/>
          </a:xfrm>
          <a:prstGeom prst="rect">
            <a:avLst/>
          </a:prstGeom>
        </p:spPr>
        <p:txBody>
          <a:bodyPr wrap="square">
            <a:spAutoFit/>
          </a:bodyPr>
          <a:lstStyle/>
          <a:p>
            <a:r>
              <a:rPr lang="ja-JP" altLang="ja-JP" sz="3200" dirty="0" smtClean="0"/>
              <a:t>「彼が自分の行為を行ったときには、彼は自分の行為に匹敵するものだった。だが、行為がなされてしまうと、彼は自分の行為のイメージに耐えられなかったのである。」</a:t>
            </a:r>
            <a:r>
              <a:rPr lang="ja-JP" altLang="en-US" sz="2000" dirty="0" smtClean="0"/>
              <a:t>（ニーチェ</a:t>
            </a:r>
            <a:r>
              <a:rPr lang="ja-JP" altLang="ja-JP" sz="2000" dirty="0" smtClean="0"/>
              <a:t>『ツァラトゥストラ</a:t>
            </a:r>
            <a:r>
              <a:rPr lang="ja-JP" altLang="en-US" sz="2000" dirty="0" smtClean="0"/>
              <a:t>はこう語った</a:t>
            </a:r>
            <a:r>
              <a:rPr lang="ja-JP" altLang="ja-JP" sz="2000" dirty="0" smtClean="0"/>
              <a:t>』第１部第６章「青白き犯罪者について」 </a:t>
            </a:r>
            <a:r>
              <a:rPr lang="ja-JP" altLang="en-US" sz="2000" dirty="0" smtClean="0"/>
              <a:t>）</a:t>
            </a:r>
            <a:endParaRPr lang="en-US" altLang="ja-JP" sz="2000" dirty="0" smtClean="0"/>
          </a:p>
          <a:p>
            <a:endParaRPr lang="en-US" altLang="ja-JP" sz="3200" dirty="0" smtClean="0"/>
          </a:p>
          <a:p>
            <a:r>
              <a:rPr lang="ja-JP" altLang="ja-JP" sz="3200" dirty="0" smtClean="0"/>
              <a:t>たまたま一つの行為をした</a:t>
            </a:r>
            <a:r>
              <a:rPr lang="ja-JP" altLang="en-US" sz="3200" dirty="0" smtClean="0"/>
              <a:t>→</a:t>
            </a:r>
            <a:r>
              <a:rPr lang="ja-JP" altLang="ja-JP" sz="3200" dirty="0" smtClean="0"/>
              <a:t>自分はそういう人間なんだ</a:t>
            </a:r>
            <a:r>
              <a:rPr lang="ja-JP" altLang="en-US" sz="3200" dirty="0" smtClean="0"/>
              <a:t>→</a:t>
            </a:r>
            <a:r>
              <a:rPr lang="ja-JP" altLang="ja-JP" sz="3200" dirty="0" smtClean="0"/>
              <a:t>「青白く」ふるえている。</a:t>
            </a:r>
            <a:endParaRPr lang="en-US" altLang="ja-JP" sz="3200" dirty="0" smtClean="0"/>
          </a:p>
          <a:p>
            <a:r>
              <a:rPr lang="ja-JP" altLang="ja-JP" sz="3200" dirty="0" smtClean="0"/>
              <a:t>例外かもしれない行為を自己の本質とみな</a:t>
            </a:r>
            <a:r>
              <a:rPr lang="ja-JP" altLang="en-US" sz="3200" dirty="0" smtClean="0"/>
              <a:t>す。</a:t>
            </a:r>
            <a:endParaRPr lang="en-US" altLang="ja-JP" sz="3200" dirty="0" smtClean="0"/>
          </a:p>
          <a:p>
            <a:endParaRPr lang="ja-JP" altLang="en-US" sz="32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189694" y="609601"/>
            <a:ext cx="1766046" cy="1264023"/>
          </a:xfrm>
        </p:spPr>
        <p:txBody>
          <a:bodyPr>
            <a:normAutofit fontScale="90000"/>
          </a:bodyPr>
          <a:lstStyle/>
          <a:p>
            <a:r>
              <a:rPr lang="ja-JP" altLang="en-US" dirty="0" smtClean="0"/>
              <a:t>ハムレット</a:t>
            </a:r>
            <a:r>
              <a:rPr lang="ja-JP" altLang="en-US" dirty="0"/>
              <a:t>　の独白</a:t>
            </a:r>
            <a:endParaRPr kumimoji="1" lang="ja-JP" altLang="en-US" dirty="0"/>
          </a:p>
        </p:txBody>
      </p:sp>
      <p:sp>
        <p:nvSpPr>
          <p:cNvPr id="3" name="コンテンツ プレースホルダー 2"/>
          <p:cNvSpPr>
            <a:spLocks noGrp="1"/>
          </p:cNvSpPr>
          <p:nvPr>
            <p:ph idx="1"/>
          </p:nvPr>
        </p:nvSpPr>
        <p:spPr>
          <a:xfrm>
            <a:off x="6750423" y="6096000"/>
            <a:ext cx="1909481" cy="519954"/>
          </a:xfrm>
        </p:spPr>
        <p:txBody>
          <a:bodyPr>
            <a:normAutofit fontScale="92500" lnSpcReduction="20000"/>
          </a:bodyPr>
          <a:lstStyle/>
          <a:p>
            <a:pPr marL="0" indent="0">
              <a:buNone/>
            </a:pPr>
            <a:r>
              <a:rPr lang="ja-JP" altLang="en-US" dirty="0" smtClean="0"/>
              <a:t>＜運命の女神＞</a:t>
            </a:r>
            <a:r>
              <a:rPr lang="en-US" altLang="ja-JP" dirty="0" smtClean="0"/>
              <a:t>16</a:t>
            </a:r>
            <a:r>
              <a:rPr lang="ja-JP" altLang="en-US" dirty="0" smtClean="0"/>
              <a:t>世紀頃</a:t>
            </a:r>
            <a:endParaRPr kumimoji="1" lang="ja-JP" altLang="en-US" dirty="0"/>
          </a:p>
        </p:txBody>
      </p:sp>
      <p:pic>
        <p:nvPicPr>
          <p:cNvPr id="1026" name="Picture 2" descr="Fortune, a female nude on a globe in the sea with a port behind&#10;Engravi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18964" y="179294"/>
            <a:ext cx="4286250" cy="613791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6066139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189694" y="609601"/>
            <a:ext cx="1766046" cy="1264023"/>
          </a:xfrm>
        </p:spPr>
        <p:txBody>
          <a:bodyPr>
            <a:normAutofit fontScale="90000"/>
          </a:bodyPr>
          <a:lstStyle/>
          <a:p>
            <a:r>
              <a:rPr lang="ja-JP" altLang="en-US" dirty="0" smtClean="0"/>
              <a:t>ハムレット</a:t>
            </a:r>
            <a:r>
              <a:rPr lang="ja-JP" altLang="en-US" dirty="0"/>
              <a:t>　の独白</a:t>
            </a:r>
            <a:endParaRPr kumimoji="1" lang="ja-JP" altLang="en-US" dirty="0"/>
          </a:p>
        </p:txBody>
      </p:sp>
      <p:sp>
        <p:nvSpPr>
          <p:cNvPr id="3" name="コンテンツ プレースホルダー 2"/>
          <p:cNvSpPr>
            <a:spLocks noGrp="1"/>
          </p:cNvSpPr>
          <p:nvPr>
            <p:ph idx="1"/>
          </p:nvPr>
        </p:nvSpPr>
        <p:spPr>
          <a:xfrm>
            <a:off x="887505" y="6096000"/>
            <a:ext cx="7772400" cy="519954"/>
          </a:xfrm>
        </p:spPr>
        <p:txBody>
          <a:bodyPr>
            <a:normAutofit fontScale="92500" lnSpcReduction="20000"/>
          </a:bodyPr>
          <a:lstStyle/>
          <a:p>
            <a:pPr marL="0" indent="0">
              <a:buNone/>
            </a:pPr>
            <a:r>
              <a:rPr lang="ja-JP" altLang="en-US" dirty="0" smtClean="0"/>
              <a:t>＜運命の女神＞テオドル・デ・ブライ</a:t>
            </a:r>
            <a:r>
              <a:rPr lang="en-US" altLang="ja-JP" dirty="0" smtClean="0"/>
              <a:t>『</a:t>
            </a:r>
            <a:r>
              <a:rPr lang="ja-JP" altLang="en-US" dirty="0" smtClean="0"/>
              <a:t>貴族と俗人により選定されたエンブレム集</a:t>
            </a:r>
            <a:r>
              <a:rPr lang="en-US" altLang="ja-JP" dirty="0" smtClean="0"/>
              <a:t>』1593</a:t>
            </a:r>
            <a:r>
              <a:rPr lang="ja-JP" altLang="en-US" dirty="0" smtClean="0"/>
              <a:t>年</a:t>
            </a:r>
            <a:endParaRPr kumimoji="1" lang="ja-JP" altLang="en-US" dirty="0"/>
          </a:p>
        </p:txBody>
      </p:sp>
      <p:pic>
        <p:nvPicPr>
          <p:cNvPr id="5" name="図 4"/>
          <p:cNvPicPr>
            <a:picLocks noChangeAspect="1"/>
          </p:cNvPicPr>
          <p:nvPr/>
        </p:nvPicPr>
        <p:blipFill>
          <a:blip r:embed="rId3"/>
          <a:stretch>
            <a:fillRect/>
          </a:stretch>
        </p:blipFill>
        <p:spPr>
          <a:xfrm>
            <a:off x="317508" y="318651"/>
            <a:ext cx="6757714" cy="5464571"/>
          </a:xfrm>
          <a:prstGeom prst="rect">
            <a:avLst/>
          </a:prstGeom>
        </p:spPr>
      </p:pic>
    </p:spTree>
    <p:extLst>
      <p:ext uri="{BB962C8B-B14F-4D97-AF65-F5344CB8AC3E}">
        <p14:creationId xmlns:p14="http://schemas.microsoft.com/office/powerpoint/2010/main" xmlns="" val="30963078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85750"/>
            <a:ext cx="7772400" cy="667264"/>
          </a:xfrm>
        </p:spPr>
        <p:txBody>
          <a:bodyPr>
            <a:noAutofit/>
          </a:bodyPr>
          <a:lstStyle/>
          <a:p>
            <a:r>
              <a:rPr kumimoji="1" lang="ja-JP" altLang="en-US" sz="4400" dirty="0" smtClean="0"/>
              <a:t>コルヌコピアのシェイクスピア</a:t>
            </a:r>
            <a:endParaRPr kumimoji="1" lang="ja-JP" altLang="en-US" sz="4400" dirty="0"/>
          </a:p>
        </p:txBody>
      </p:sp>
      <p:sp>
        <p:nvSpPr>
          <p:cNvPr id="3" name="コンテンツ プレースホルダー 2"/>
          <p:cNvSpPr>
            <a:spLocks noGrp="1"/>
          </p:cNvSpPr>
          <p:nvPr>
            <p:ph idx="1"/>
          </p:nvPr>
        </p:nvSpPr>
        <p:spPr>
          <a:xfrm>
            <a:off x="4407242" y="1128584"/>
            <a:ext cx="4522573" cy="4662617"/>
          </a:xfrm>
        </p:spPr>
        <p:txBody>
          <a:bodyPr anchor="t">
            <a:normAutofit/>
          </a:bodyPr>
          <a:lstStyle/>
          <a:p>
            <a:pPr marL="0" indent="0">
              <a:buNone/>
            </a:pPr>
            <a:r>
              <a:rPr kumimoji="1" lang="en-US" altLang="ja-JP" sz="3600" dirty="0" smtClean="0"/>
              <a:t>(1)</a:t>
            </a:r>
            <a:r>
              <a:rPr kumimoji="1" lang="ja-JP" altLang="en-US" sz="3600" dirty="0" smtClean="0"/>
              <a:t>シェイクスピアは何作書いたか</a:t>
            </a:r>
            <a:endParaRPr lang="en-US" altLang="ja-JP" sz="3600" dirty="0"/>
          </a:p>
          <a:p>
            <a:pPr marL="0" indent="0">
              <a:buNone/>
            </a:pPr>
            <a:r>
              <a:rPr lang="en-US" altLang="ja-JP" sz="3600" dirty="0" smtClean="0"/>
              <a:t>(2)</a:t>
            </a:r>
            <a:r>
              <a:rPr lang="ja-JP" altLang="en-US" sz="3600" dirty="0" smtClean="0"/>
              <a:t>シェイクスピアは結婚していたか</a:t>
            </a:r>
            <a:endParaRPr lang="en-US" altLang="ja-JP" sz="3600" dirty="0"/>
          </a:p>
          <a:p>
            <a:pPr marL="0" indent="0">
              <a:buNone/>
            </a:pPr>
            <a:r>
              <a:rPr lang="en-US" altLang="ja-JP" sz="3600" dirty="0" smtClean="0"/>
              <a:t>(3)</a:t>
            </a:r>
            <a:r>
              <a:rPr lang="ja-JP" altLang="en-US" sz="3600" dirty="0" smtClean="0"/>
              <a:t>人生のピンチは？</a:t>
            </a:r>
            <a:endParaRPr kumimoji="1" lang="en-US" altLang="ja-JP" sz="3600" dirty="0" smtClean="0"/>
          </a:p>
          <a:p>
            <a:pPr marL="0" indent="0">
              <a:buNone/>
            </a:pPr>
            <a:endParaRPr kumimoji="1" lang="ja-JP" altLang="en-US" sz="2800" dirty="0"/>
          </a:p>
        </p:txBody>
      </p:sp>
      <p:pic>
        <p:nvPicPr>
          <p:cNvPr id="9220" name="Picture 4" descr="Image of page 3"/>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7022" t="4224" r="2221" b="4634"/>
          <a:stretch/>
        </p:blipFill>
        <p:spPr bwMode="auto">
          <a:xfrm>
            <a:off x="457200" y="1128584"/>
            <a:ext cx="3526971" cy="5556069"/>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図 3"/>
          <p:cNvPicPr>
            <a:picLocks noChangeAspect="1"/>
          </p:cNvPicPr>
          <p:nvPr/>
        </p:nvPicPr>
        <p:blipFill rotWithShape="1">
          <a:blip r:embed="rId4"/>
          <a:srcRect t="54252" r="65243" b="1573"/>
          <a:stretch/>
        </p:blipFill>
        <p:spPr>
          <a:xfrm>
            <a:off x="4947986" y="4500283"/>
            <a:ext cx="1390062" cy="1909482"/>
          </a:xfrm>
          <a:prstGeom prst="rect">
            <a:avLst/>
          </a:prstGeom>
        </p:spPr>
      </p:pic>
    </p:spTree>
    <p:extLst>
      <p:ext uri="{BB962C8B-B14F-4D97-AF65-F5344CB8AC3E}">
        <p14:creationId xmlns:p14="http://schemas.microsoft.com/office/powerpoint/2010/main" xmlns="" val="41874854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85750"/>
            <a:ext cx="7772400" cy="667264"/>
          </a:xfrm>
        </p:spPr>
        <p:txBody>
          <a:bodyPr>
            <a:normAutofit fontScale="90000"/>
          </a:bodyPr>
          <a:lstStyle/>
          <a:p>
            <a:r>
              <a:rPr lang="ja-JP" altLang="en-US" sz="4400" dirty="0">
                <a:solidFill>
                  <a:prstClr val="white"/>
                </a:solidFill>
              </a:rPr>
              <a:t>コルヌコピアのシェイクスピア</a:t>
            </a:r>
            <a:endParaRPr kumimoji="1" lang="ja-JP" altLang="en-US" dirty="0"/>
          </a:p>
        </p:txBody>
      </p:sp>
      <p:sp>
        <p:nvSpPr>
          <p:cNvPr id="3" name="コンテンツ プレースホルダー 2"/>
          <p:cNvSpPr>
            <a:spLocks noGrp="1"/>
          </p:cNvSpPr>
          <p:nvPr>
            <p:ph idx="1"/>
          </p:nvPr>
        </p:nvSpPr>
        <p:spPr>
          <a:xfrm>
            <a:off x="457200" y="1128584"/>
            <a:ext cx="8472615" cy="4662617"/>
          </a:xfrm>
        </p:spPr>
        <p:txBody>
          <a:bodyPr anchor="t">
            <a:normAutofit/>
          </a:bodyPr>
          <a:lstStyle/>
          <a:p>
            <a:pPr marL="0" indent="0">
              <a:buNone/>
            </a:pPr>
            <a:r>
              <a:rPr lang="en-US" altLang="ja-JP" sz="3600" dirty="0"/>
              <a:t>(1)</a:t>
            </a:r>
            <a:r>
              <a:rPr lang="ja-JP" altLang="en-US" sz="3600" dirty="0"/>
              <a:t>シェイクスピアは何作書いた</a:t>
            </a:r>
            <a:r>
              <a:rPr lang="ja-JP" altLang="en-US" sz="3600" dirty="0" smtClean="0"/>
              <a:t>か</a:t>
            </a:r>
            <a:endParaRPr lang="en-US" altLang="ja-JP" sz="3600" dirty="0" smtClean="0"/>
          </a:p>
          <a:p>
            <a:pPr marL="0" indent="0">
              <a:buNone/>
            </a:pPr>
            <a:r>
              <a:rPr lang="ja-JP" altLang="en-US" sz="3600" dirty="0" smtClean="0"/>
              <a:t>　→３７作</a:t>
            </a:r>
            <a:endParaRPr lang="en-US" altLang="ja-JP" sz="3600" dirty="0" smtClean="0"/>
          </a:p>
          <a:p>
            <a:pPr marL="0" indent="0">
              <a:buNone/>
            </a:pPr>
            <a:r>
              <a:rPr lang="ja-JP" altLang="en-US" sz="3600" dirty="0" smtClean="0"/>
              <a:t>　→３作を除き種本</a:t>
            </a:r>
            <a:endParaRPr lang="en-US" altLang="ja-JP" sz="3600" dirty="0" smtClean="0"/>
          </a:p>
          <a:p>
            <a:pPr marL="0" indent="0">
              <a:buNone/>
            </a:pPr>
            <a:r>
              <a:rPr lang="ja-JP" altLang="en-US" sz="3600" dirty="0"/>
              <a:t>　</a:t>
            </a:r>
            <a:r>
              <a:rPr lang="ja-JP" altLang="en-US" sz="3600" dirty="0" smtClean="0"/>
              <a:t>→２０作がイタリア舞台</a:t>
            </a:r>
            <a:endParaRPr lang="en-US" altLang="ja-JP" sz="3600" dirty="0"/>
          </a:p>
          <a:p>
            <a:pPr marL="0" indent="0">
              <a:buNone/>
            </a:pPr>
            <a:endParaRPr lang="en-US" altLang="ja-JP" sz="3600" dirty="0" smtClean="0"/>
          </a:p>
          <a:p>
            <a:pPr marL="0" indent="0">
              <a:buNone/>
            </a:pPr>
            <a:endParaRPr lang="en-US" altLang="ja-JP" sz="3600" dirty="0"/>
          </a:p>
          <a:p>
            <a:pPr marL="0" indent="0">
              <a:buNone/>
            </a:pPr>
            <a:endParaRPr kumimoji="1" lang="en-US" altLang="ja-JP" sz="3600" dirty="0" smtClean="0"/>
          </a:p>
          <a:p>
            <a:pPr marL="342900" indent="-342900">
              <a:buAutoNum type="arabicParenBoth"/>
            </a:pPr>
            <a:endParaRPr kumimoji="1" lang="ja-JP" altLang="en-US" sz="2800" dirty="0"/>
          </a:p>
        </p:txBody>
      </p:sp>
      <p:pic>
        <p:nvPicPr>
          <p:cNvPr id="4" name="図 3"/>
          <p:cNvPicPr>
            <a:picLocks noChangeAspect="1"/>
          </p:cNvPicPr>
          <p:nvPr/>
        </p:nvPicPr>
        <p:blipFill>
          <a:blip r:embed="rId3"/>
          <a:stretch>
            <a:fillRect/>
          </a:stretch>
        </p:blipFill>
        <p:spPr>
          <a:xfrm>
            <a:off x="4205827" y="3987541"/>
            <a:ext cx="4383404" cy="2627604"/>
          </a:xfrm>
          <a:prstGeom prst="rect">
            <a:avLst/>
          </a:prstGeom>
        </p:spPr>
      </p:pic>
    </p:spTree>
    <p:extLst>
      <p:ext uri="{BB962C8B-B14F-4D97-AF65-F5344CB8AC3E}">
        <p14:creationId xmlns:p14="http://schemas.microsoft.com/office/powerpoint/2010/main" xmlns="" val="29207049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4800" dirty="0" smtClean="0"/>
              <a:t>劇の種類：愛</a:t>
            </a:r>
            <a:endParaRPr kumimoji="1" lang="ja-JP" altLang="en-US" sz="4800" dirty="0"/>
          </a:p>
        </p:txBody>
      </p:sp>
      <p:sp>
        <p:nvSpPr>
          <p:cNvPr id="3" name="コンテンツ プレースホルダ 2"/>
          <p:cNvSpPr>
            <a:spLocks noGrp="1"/>
          </p:cNvSpPr>
          <p:nvPr>
            <p:ph idx="1"/>
          </p:nvPr>
        </p:nvSpPr>
        <p:spPr>
          <a:xfrm>
            <a:off x="340242" y="1626780"/>
            <a:ext cx="7889358" cy="4164421"/>
          </a:xfrm>
        </p:spPr>
        <p:txBody>
          <a:bodyPr>
            <a:normAutofit/>
          </a:bodyPr>
          <a:lstStyle/>
          <a:p>
            <a:r>
              <a:rPr kumimoji="1" lang="ja-JP" altLang="en-US" sz="3200" b="1" dirty="0" smtClean="0"/>
              <a:t>喜劇・悲劇・ロマンス劇・問題劇</a:t>
            </a:r>
            <a:endParaRPr kumimoji="1" lang="en-US" altLang="ja-JP" sz="3200" b="1" dirty="0" smtClean="0"/>
          </a:p>
          <a:p>
            <a:r>
              <a:rPr lang="en-US" altLang="ja-JP" sz="3200" dirty="0" smtClean="0"/>
              <a:t>(1) </a:t>
            </a:r>
            <a:r>
              <a:rPr lang="ja-JP" altLang="en-US" sz="3200" dirty="0" smtClean="0"/>
              <a:t>愛は人を変え、しあわせを呼ぶものが生まれる。</a:t>
            </a:r>
            <a:endParaRPr lang="en-US" altLang="ja-JP" sz="3200" dirty="0" smtClean="0"/>
          </a:p>
          <a:p>
            <a:r>
              <a:rPr lang="en-US" altLang="ja-JP" sz="3200" dirty="0" smtClean="0"/>
              <a:t>(2) </a:t>
            </a:r>
            <a:r>
              <a:rPr lang="ja-JP" altLang="en-US" sz="3200" dirty="0" smtClean="0"/>
              <a:t>愛はみずからを焼きつくし、破滅にいたるもの</a:t>
            </a:r>
            <a:endParaRPr lang="en-US" altLang="ja-JP" sz="3200" dirty="0" smtClean="0"/>
          </a:p>
          <a:p>
            <a:r>
              <a:rPr lang="en-US" altLang="ja-JP" sz="3200" dirty="0" smtClean="0"/>
              <a:t>(3)</a:t>
            </a:r>
            <a:r>
              <a:rPr lang="ja-JP" altLang="en-US" sz="3200" dirty="0" smtClean="0"/>
              <a:t> 愛は試練に耐え、調和を志向するもの</a:t>
            </a:r>
            <a:endParaRPr lang="en-US" altLang="ja-JP" sz="3200" dirty="0" smtClean="0"/>
          </a:p>
          <a:p>
            <a:r>
              <a:rPr kumimoji="1" lang="en-US" altLang="ja-JP" sz="3200" dirty="0" smtClean="0"/>
              <a:t>(4) </a:t>
            </a:r>
            <a:r>
              <a:rPr kumimoji="1" lang="ja-JP" altLang="en-US" sz="3200" dirty="0" smtClean="0"/>
              <a:t>本物の愛と偽物の愛の区別が付かない</a:t>
            </a:r>
            <a:endParaRPr kumimoji="1" lang="ja-JP" altLang="en-US" sz="32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85750"/>
            <a:ext cx="7772400" cy="667264"/>
          </a:xfrm>
        </p:spPr>
        <p:txBody>
          <a:bodyPr>
            <a:noAutofit/>
          </a:bodyPr>
          <a:lstStyle/>
          <a:p>
            <a:r>
              <a:rPr kumimoji="1" lang="ja-JP" altLang="en-US" sz="4400" dirty="0" smtClean="0"/>
              <a:t>コルヌコピアのシェイクスピア</a:t>
            </a:r>
            <a:endParaRPr kumimoji="1" lang="ja-JP" altLang="en-US" sz="4400" dirty="0"/>
          </a:p>
        </p:txBody>
      </p:sp>
      <p:sp>
        <p:nvSpPr>
          <p:cNvPr id="3" name="コンテンツ プレースホルダー 2"/>
          <p:cNvSpPr>
            <a:spLocks noGrp="1"/>
          </p:cNvSpPr>
          <p:nvPr>
            <p:ph idx="1"/>
          </p:nvPr>
        </p:nvSpPr>
        <p:spPr>
          <a:xfrm>
            <a:off x="4407242" y="1128584"/>
            <a:ext cx="4522573" cy="4035599"/>
          </a:xfrm>
        </p:spPr>
        <p:txBody>
          <a:bodyPr anchor="t">
            <a:normAutofit fontScale="92500"/>
          </a:bodyPr>
          <a:lstStyle/>
          <a:p>
            <a:pPr marL="0" indent="0">
              <a:buNone/>
            </a:pPr>
            <a:r>
              <a:rPr lang="en-US" altLang="ja-JP" sz="3600" dirty="0" smtClean="0"/>
              <a:t>(2)</a:t>
            </a:r>
            <a:r>
              <a:rPr lang="ja-JP" altLang="en-US" sz="3600" dirty="0" smtClean="0"/>
              <a:t>シェイクスピアは結婚していたか。</a:t>
            </a:r>
            <a:endParaRPr lang="en-US" altLang="ja-JP" sz="3600" dirty="0" smtClean="0"/>
          </a:p>
          <a:p>
            <a:pPr marL="0" indent="0">
              <a:buNone/>
            </a:pPr>
            <a:r>
              <a:rPr lang="ja-JP" altLang="en-US" sz="3600" dirty="0" smtClean="0"/>
              <a:t>→</a:t>
            </a:r>
            <a:r>
              <a:rPr lang="en-US" altLang="ja-JP" sz="3600" dirty="0" smtClean="0"/>
              <a:t>8</a:t>
            </a:r>
            <a:r>
              <a:rPr lang="ja-JP" altLang="en-US" sz="3600" dirty="0" smtClean="0"/>
              <a:t>歳年上</a:t>
            </a:r>
            <a:r>
              <a:rPr lang="ja-JP" altLang="en-US" sz="3600" dirty="0"/>
              <a:t>の</a:t>
            </a:r>
            <a:r>
              <a:rPr lang="ja-JP" altLang="en-US" sz="3600" dirty="0" smtClean="0"/>
              <a:t>女性を妊娠</a:t>
            </a:r>
            <a:endParaRPr lang="en-US" altLang="ja-JP" sz="3600" dirty="0" smtClean="0"/>
          </a:p>
          <a:p>
            <a:pPr marL="0" indent="0">
              <a:buNone/>
            </a:pPr>
            <a:r>
              <a:rPr lang="ja-JP" altLang="en-US" sz="3600" dirty="0" smtClean="0"/>
              <a:t>→</a:t>
            </a:r>
            <a:r>
              <a:rPr lang="en-US" altLang="ja-JP" sz="3600" dirty="0" smtClean="0"/>
              <a:t>18</a:t>
            </a:r>
            <a:r>
              <a:rPr lang="ja-JP" altLang="en-US" sz="3600" dirty="0" smtClean="0"/>
              <a:t>歳</a:t>
            </a:r>
            <a:endParaRPr lang="en-US" altLang="ja-JP" sz="3600" dirty="0" smtClean="0"/>
          </a:p>
          <a:p>
            <a:pPr marL="0" indent="0">
              <a:buNone/>
            </a:pPr>
            <a:r>
              <a:rPr lang="ja-JP" altLang="en-US" sz="3600" dirty="0" smtClean="0"/>
              <a:t>→「二番目に良いベッド」遺言</a:t>
            </a:r>
            <a:endParaRPr lang="en-US" altLang="ja-JP" sz="3600" dirty="0"/>
          </a:p>
          <a:p>
            <a:pPr marL="0" indent="0">
              <a:buNone/>
            </a:pPr>
            <a:endParaRPr kumimoji="1" lang="ja-JP" altLang="en-US" sz="2800" dirty="0"/>
          </a:p>
        </p:txBody>
      </p:sp>
      <p:pic>
        <p:nvPicPr>
          <p:cNvPr id="10242" name="Picture 2" descr="File:Stratford-upon-Avon - Church of the Holy Trinity - Shakespeare's funerary monument.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57200" y="1371026"/>
            <a:ext cx="3543300" cy="47244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テキスト ボックス 4"/>
          <p:cNvSpPr txBox="1"/>
          <p:nvPr/>
        </p:nvSpPr>
        <p:spPr>
          <a:xfrm>
            <a:off x="4119155" y="5261200"/>
            <a:ext cx="4728754" cy="738664"/>
          </a:xfrm>
          <a:prstGeom prst="rect">
            <a:avLst/>
          </a:prstGeom>
          <a:noFill/>
          <a:ln>
            <a:solidFill>
              <a:srgbClr val="FF0000"/>
            </a:solidFill>
          </a:ln>
        </p:spPr>
        <p:txBody>
          <a:bodyPr wrap="square" rtlCol="0">
            <a:spAutoFit/>
          </a:bodyPr>
          <a:lstStyle/>
          <a:p>
            <a:r>
              <a:rPr kumimoji="1" lang="ja-JP" altLang="en-US" sz="2400" dirty="0"/>
              <a:t>「</a:t>
            </a:r>
            <a:r>
              <a:rPr kumimoji="1" lang="ja-JP" altLang="en-US" sz="2400" dirty="0" smtClean="0"/>
              <a:t>若くして結婚する男は、傷つく男」</a:t>
            </a:r>
            <a:r>
              <a:rPr kumimoji="1" lang="ja-JP" altLang="en-US" dirty="0" smtClean="0"/>
              <a:t>（</a:t>
            </a:r>
            <a:r>
              <a:rPr kumimoji="1" lang="en-US" altLang="ja-JP" dirty="0" smtClean="0"/>
              <a:t>『</a:t>
            </a:r>
            <a:r>
              <a:rPr kumimoji="1" lang="ja-JP" altLang="en-US" dirty="0" smtClean="0"/>
              <a:t>ウィンザー家の陽気な女房たち</a:t>
            </a:r>
            <a:r>
              <a:rPr kumimoji="1" lang="en-US" altLang="ja-JP" dirty="0" smtClean="0"/>
              <a:t>』</a:t>
            </a:r>
            <a:r>
              <a:rPr kumimoji="1" lang="ja-JP" altLang="en-US" dirty="0" smtClean="0"/>
              <a:t>）</a:t>
            </a:r>
            <a:endParaRPr kumimoji="1" lang="ja-JP" altLang="en-US" dirty="0"/>
          </a:p>
        </p:txBody>
      </p:sp>
    </p:spTree>
    <p:extLst>
      <p:ext uri="{BB962C8B-B14F-4D97-AF65-F5344CB8AC3E}">
        <p14:creationId xmlns:p14="http://schemas.microsoft.com/office/powerpoint/2010/main" xmlns="" val="27996385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smtClean="0"/>
              <a:t>恋愛から結婚へ</a:t>
            </a:r>
            <a:r>
              <a:rPr lang="ja-JP" altLang="en-US" dirty="0" smtClean="0"/>
              <a:t>（西欧</a:t>
            </a:r>
            <a:r>
              <a:rPr lang="en-US" altLang="ja-JP" dirty="0" smtClean="0"/>
              <a:t>17</a:t>
            </a:r>
            <a:r>
              <a:rPr lang="ja-JP" altLang="en-US" dirty="0" smtClean="0"/>
              <a:t>世紀以降）</a:t>
            </a:r>
            <a:endParaRPr kumimoji="1" lang="ja-JP" altLang="en-US" dirty="0"/>
          </a:p>
        </p:txBody>
      </p:sp>
      <p:sp>
        <p:nvSpPr>
          <p:cNvPr id="3" name="コンテンツ プレースホルダ 2"/>
          <p:cNvSpPr>
            <a:spLocks noGrp="1"/>
          </p:cNvSpPr>
          <p:nvPr>
            <p:ph idx="1"/>
          </p:nvPr>
        </p:nvSpPr>
        <p:spPr/>
        <p:txBody>
          <a:bodyPr>
            <a:normAutofit/>
          </a:bodyPr>
          <a:lstStyle/>
          <a:p>
            <a:pPr>
              <a:buNone/>
            </a:pPr>
            <a:r>
              <a:rPr lang="ja-JP" altLang="en-US" dirty="0" smtClean="0"/>
              <a:t>一種類の愛：精神的一致　</a:t>
            </a:r>
            <a:endParaRPr lang="en-US" altLang="ja-JP" dirty="0" smtClean="0"/>
          </a:p>
          <a:p>
            <a:pPr>
              <a:buNone/>
            </a:pPr>
            <a:endParaRPr lang="en-US" altLang="ja-JP" dirty="0" smtClean="0"/>
          </a:p>
          <a:p>
            <a:pPr>
              <a:buNone/>
            </a:pPr>
            <a:endParaRPr lang="en-US" altLang="ja-JP" dirty="0" smtClean="0"/>
          </a:p>
          <a:p>
            <a:pPr>
              <a:buNone/>
            </a:pPr>
            <a:endParaRPr lang="en-US" altLang="ja-JP" dirty="0" smtClean="0"/>
          </a:p>
          <a:p>
            <a:pPr>
              <a:buNone/>
            </a:pPr>
            <a:endParaRPr lang="en-US" altLang="ja-JP" dirty="0" smtClean="0"/>
          </a:p>
          <a:p>
            <a:endParaRPr lang="en-US" altLang="ja-JP" dirty="0" smtClean="0"/>
          </a:p>
          <a:p>
            <a:endParaRPr lang="en-US" altLang="ja-JP" dirty="0" smtClean="0"/>
          </a:p>
          <a:p>
            <a:pPr lvl="2">
              <a:buNone/>
            </a:pPr>
            <a:r>
              <a:rPr lang="ja-JP" altLang="en-US" dirty="0" smtClean="0"/>
              <a:t>　　　　　　　　　　　　　　　現代：愛情の「ふるまい」が強制</a:t>
            </a:r>
            <a:endParaRPr lang="en-US" altLang="ja-JP" strike="dblStrike" dirty="0" smtClean="0"/>
          </a:p>
          <a:p>
            <a:pPr>
              <a:buNone/>
            </a:pPr>
            <a:endParaRPr kumimoji="1" lang="ja-JP" altLang="en-US" dirty="0"/>
          </a:p>
        </p:txBody>
      </p:sp>
      <p:graphicFrame>
        <p:nvGraphicFramePr>
          <p:cNvPr id="5" name="図表 4"/>
          <p:cNvGraphicFramePr/>
          <p:nvPr/>
        </p:nvGraphicFramePr>
        <p:xfrm>
          <a:off x="827584" y="2636912"/>
          <a:ext cx="3312368" cy="24798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上矢印 5"/>
          <p:cNvSpPr/>
          <p:nvPr/>
        </p:nvSpPr>
        <p:spPr>
          <a:xfrm>
            <a:off x="1691680" y="3212976"/>
            <a:ext cx="1584176" cy="1800200"/>
          </a:xfrm>
          <a:prstGeom prst="upArrow">
            <a:avLst/>
          </a:prstGeom>
          <a:solidFill>
            <a:srgbClr val="FF000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7" name="図表 6"/>
          <p:cNvGraphicFramePr/>
          <p:nvPr/>
        </p:nvGraphicFramePr>
        <p:xfrm>
          <a:off x="4932040" y="2708920"/>
          <a:ext cx="3312368" cy="247982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smtClean="0"/>
              <a:t>結婚に</a:t>
            </a:r>
            <a:r>
              <a:rPr lang="ja-JP" altLang="en-US" dirty="0" smtClean="0"/>
              <a:t>より満たされるもの</a:t>
            </a:r>
            <a:endParaRPr kumimoji="1" lang="ja-JP" altLang="en-US" dirty="0"/>
          </a:p>
        </p:txBody>
      </p:sp>
      <p:sp>
        <p:nvSpPr>
          <p:cNvPr id="3" name="コンテンツ プレースホルダ 2"/>
          <p:cNvSpPr>
            <a:spLocks noGrp="1"/>
          </p:cNvSpPr>
          <p:nvPr>
            <p:ph idx="1"/>
          </p:nvPr>
        </p:nvSpPr>
        <p:spPr>
          <a:xfrm>
            <a:off x="457200" y="1569308"/>
            <a:ext cx="7871254" cy="4670854"/>
          </a:xfrm>
        </p:spPr>
        <p:txBody>
          <a:bodyPr>
            <a:noAutofit/>
          </a:bodyPr>
          <a:lstStyle/>
          <a:p>
            <a:r>
              <a:rPr kumimoji="1" lang="ja-JP" altLang="en-US" sz="3200" dirty="0" smtClean="0"/>
              <a:t>成果</a:t>
            </a:r>
            <a:endParaRPr kumimoji="1" lang="en-US" altLang="ja-JP" sz="3200" dirty="0" smtClean="0"/>
          </a:p>
          <a:p>
            <a:pPr marL="971550" lvl="1" indent="-514350">
              <a:buFont typeface="+mj-lt"/>
              <a:buAutoNum type="arabicPeriod"/>
            </a:pPr>
            <a:r>
              <a:rPr lang="ja-JP" altLang="en-US" sz="2800" dirty="0" smtClean="0"/>
              <a:t>生命の連続を保証する→</a:t>
            </a:r>
            <a:r>
              <a:rPr kumimoji="1" lang="ja-JP" altLang="en-US" sz="2800" dirty="0" smtClean="0"/>
              <a:t>＜死＞への打ち勝ち</a:t>
            </a:r>
            <a:endParaRPr kumimoji="1" lang="en-US" altLang="ja-JP" sz="2800" dirty="0" smtClean="0"/>
          </a:p>
          <a:p>
            <a:pPr marL="971550" lvl="1" indent="-514350">
              <a:buFont typeface="+mj-lt"/>
              <a:buAutoNum type="arabicPeriod"/>
            </a:pPr>
            <a:r>
              <a:rPr kumimoji="1" lang="ja-JP" altLang="en-US" sz="2800" dirty="0" smtClean="0"/>
              <a:t>老齢の生活保障</a:t>
            </a:r>
            <a:endParaRPr kumimoji="1" lang="en-US" altLang="ja-JP" sz="2800" dirty="0" smtClean="0"/>
          </a:p>
          <a:p>
            <a:pPr marL="971550" lvl="1" indent="-514350">
              <a:buFont typeface="+mj-lt"/>
              <a:buAutoNum type="arabicPeriod"/>
            </a:pPr>
            <a:endParaRPr lang="en-US" altLang="ja-JP" sz="2800" dirty="0" smtClean="0"/>
          </a:p>
          <a:p>
            <a:pPr marL="571500" indent="-514350">
              <a:buNone/>
            </a:pPr>
            <a:r>
              <a:rPr lang="ja-JP" altLang="en-US" sz="3200" dirty="0" smtClean="0"/>
              <a:t>了解事項</a:t>
            </a:r>
            <a:endParaRPr lang="en-US" altLang="ja-JP" sz="3200" dirty="0" smtClean="0"/>
          </a:p>
          <a:p>
            <a:pPr marL="971550" lvl="1" indent="-514350">
              <a:buFont typeface="+mj-lt"/>
              <a:buAutoNum type="arabicPeriod"/>
            </a:pPr>
            <a:r>
              <a:rPr lang="ja-JP" altLang="en-US" sz="2800" dirty="0" smtClean="0"/>
              <a:t>同意</a:t>
            </a:r>
            <a:r>
              <a:rPr kumimoji="1" lang="ja-JP" altLang="en-US" sz="2800" dirty="0" smtClean="0"/>
              <a:t>のみ必要</a:t>
            </a:r>
            <a:endParaRPr lang="en-US" altLang="ja-JP" sz="2800" dirty="0" smtClean="0"/>
          </a:p>
          <a:p>
            <a:pPr marL="971550" lvl="1" indent="-514350">
              <a:buFont typeface="+mj-lt"/>
              <a:buAutoNum type="arabicPeriod"/>
            </a:pPr>
            <a:r>
              <a:rPr kumimoji="1" lang="ja-JP" altLang="en-US" sz="2800" dirty="0" smtClean="0"/>
              <a:t>愛情不必要</a:t>
            </a:r>
            <a:endParaRPr kumimoji="1" lang="ja-JP" altLang="en-US" sz="28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85750"/>
            <a:ext cx="7772400" cy="667264"/>
          </a:xfrm>
        </p:spPr>
        <p:txBody>
          <a:bodyPr>
            <a:noAutofit/>
          </a:bodyPr>
          <a:lstStyle/>
          <a:p>
            <a:r>
              <a:rPr kumimoji="1" lang="ja-JP" altLang="en-US" sz="4400" dirty="0" smtClean="0"/>
              <a:t>コルヌコピアのシェイクスピア</a:t>
            </a:r>
            <a:endParaRPr kumimoji="1" lang="ja-JP" altLang="en-US" sz="4400" dirty="0"/>
          </a:p>
        </p:txBody>
      </p:sp>
      <p:sp>
        <p:nvSpPr>
          <p:cNvPr id="3" name="コンテンツ プレースホルダー 2"/>
          <p:cNvSpPr>
            <a:spLocks noGrp="1"/>
          </p:cNvSpPr>
          <p:nvPr>
            <p:ph idx="1"/>
          </p:nvPr>
        </p:nvSpPr>
        <p:spPr>
          <a:xfrm>
            <a:off x="3251546" y="1128584"/>
            <a:ext cx="5805368" cy="4662617"/>
          </a:xfrm>
        </p:spPr>
        <p:txBody>
          <a:bodyPr anchor="t">
            <a:normAutofit/>
          </a:bodyPr>
          <a:lstStyle/>
          <a:p>
            <a:pPr marL="0" indent="0">
              <a:buNone/>
            </a:pPr>
            <a:r>
              <a:rPr lang="en-US" altLang="ja-JP" sz="3600" dirty="0" smtClean="0"/>
              <a:t>(3)</a:t>
            </a:r>
            <a:r>
              <a:rPr lang="ja-JP" altLang="en-US" sz="3600" dirty="0" smtClean="0"/>
              <a:t>人生のピンチはいつ？</a:t>
            </a:r>
            <a:endParaRPr lang="en-US" altLang="ja-JP" sz="3600" dirty="0" smtClean="0"/>
          </a:p>
          <a:p>
            <a:pPr marL="0" indent="0">
              <a:buNone/>
            </a:pPr>
            <a:r>
              <a:rPr kumimoji="1" lang="ja-JP" altLang="en-US" sz="3600" dirty="0" smtClean="0"/>
              <a:t>→年収￡</a:t>
            </a:r>
            <a:r>
              <a:rPr kumimoji="1" lang="en-US" altLang="ja-JP" sz="3600" dirty="0" smtClean="0"/>
              <a:t>200</a:t>
            </a:r>
            <a:r>
              <a:rPr kumimoji="1" lang="ja-JP" altLang="en-US" sz="3600" dirty="0" smtClean="0"/>
              <a:t>　</a:t>
            </a:r>
            <a:r>
              <a:rPr kumimoji="1" lang="ja-JP" altLang="en-US" dirty="0" smtClean="0"/>
              <a:t>（待遇の良い教員の</a:t>
            </a:r>
            <a:r>
              <a:rPr kumimoji="1" lang="en-US" altLang="ja-JP" dirty="0" smtClean="0"/>
              <a:t>10</a:t>
            </a:r>
            <a:r>
              <a:rPr lang="ja-JP" altLang="en-US" dirty="0"/>
              <a:t>倍</a:t>
            </a:r>
            <a:r>
              <a:rPr kumimoji="1" lang="ja-JP" altLang="en-US" dirty="0" smtClean="0"/>
              <a:t>）</a:t>
            </a:r>
            <a:endParaRPr kumimoji="1" lang="en-US" altLang="ja-JP" sz="3600" dirty="0" smtClean="0"/>
          </a:p>
          <a:p>
            <a:pPr marL="0" indent="0">
              <a:buNone/>
            </a:pPr>
            <a:r>
              <a:rPr lang="ja-JP" altLang="en-US" sz="3600" dirty="0" smtClean="0">
                <a:solidFill>
                  <a:prstClr val="white"/>
                </a:solidFill>
              </a:rPr>
              <a:t>→</a:t>
            </a:r>
            <a:r>
              <a:rPr lang="ja-JP" altLang="en-US" sz="3600" dirty="0">
                <a:solidFill>
                  <a:prstClr val="white"/>
                </a:solidFill>
              </a:rPr>
              <a:t>土地購入</a:t>
            </a:r>
            <a:r>
              <a:rPr lang="ja-JP" altLang="en-US" sz="3600" dirty="0" smtClean="0">
                <a:solidFill>
                  <a:prstClr val="white"/>
                </a:solidFill>
              </a:rPr>
              <a:t>￡</a:t>
            </a:r>
            <a:r>
              <a:rPr lang="en-US" altLang="ja-JP" sz="3600" dirty="0" smtClean="0">
                <a:solidFill>
                  <a:prstClr val="white"/>
                </a:solidFill>
              </a:rPr>
              <a:t>440</a:t>
            </a:r>
          </a:p>
          <a:p>
            <a:pPr marL="0" indent="0">
              <a:buNone/>
            </a:pPr>
            <a:r>
              <a:rPr lang="ja-JP" altLang="en-US" sz="3600" dirty="0" smtClean="0">
                <a:solidFill>
                  <a:prstClr val="white"/>
                </a:solidFill>
              </a:rPr>
              <a:t>→末娘の婚約者が重婚</a:t>
            </a:r>
            <a:r>
              <a:rPr lang="en-US" altLang="ja-JP" sz="2800" dirty="0" smtClean="0">
                <a:solidFill>
                  <a:prstClr val="white"/>
                </a:solidFill>
              </a:rPr>
              <a:t>1616</a:t>
            </a:r>
            <a:r>
              <a:rPr lang="ja-JP" altLang="en-US" sz="2800" dirty="0" smtClean="0">
                <a:solidFill>
                  <a:prstClr val="white"/>
                </a:solidFill>
              </a:rPr>
              <a:t>年</a:t>
            </a:r>
            <a:endParaRPr kumimoji="1" lang="ja-JP" altLang="en-US" sz="2800" dirty="0"/>
          </a:p>
        </p:txBody>
      </p:sp>
      <p:pic>
        <p:nvPicPr>
          <p:cNvPr id="11266" name="Picture 2" descr="Shakespeare Coat-of-Arms"/>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55565" y="1282958"/>
            <a:ext cx="2939225" cy="3932206"/>
          </a:xfrm>
          <a:prstGeom prst="rect">
            <a:avLst/>
          </a:prstGeom>
          <a:noFill/>
          <a:extLst>
            <a:ext uri="{909E8E84-426E-40DD-AFC4-6F175D3DCCD1}">
              <a14:hiddenFill xmlns:a14="http://schemas.microsoft.com/office/drawing/2010/main" xmlns="">
                <a:solidFill>
                  <a:srgbClr val="FFFFFF"/>
                </a:solidFill>
              </a14:hiddenFill>
            </a:ext>
          </a:extLst>
        </p:spPr>
      </p:pic>
      <p:sp>
        <p:nvSpPr>
          <p:cNvPr id="4" name="テキスト ボックス 3"/>
          <p:cNvSpPr txBox="1"/>
          <p:nvPr/>
        </p:nvSpPr>
        <p:spPr>
          <a:xfrm>
            <a:off x="661851" y="5486400"/>
            <a:ext cx="1846218" cy="369332"/>
          </a:xfrm>
          <a:prstGeom prst="rect">
            <a:avLst/>
          </a:prstGeom>
          <a:noFill/>
        </p:spPr>
        <p:txBody>
          <a:bodyPr wrap="square" rtlCol="0">
            <a:spAutoFit/>
          </a:bodyPr>
          <a:lstStyle/>
          <a:p>
            <a:r>
              <a:rPr kumimoji="1" lang="en-US" altLang="ja-JP" dirty="0" smtClean="0"/>
              <a:t>1596</a:t>
            </a:r>
            <a:r>
              <a:rPr kumimoji="1" lang="ja-JP" altLang="en-US" dirty="0" smtClean="0"/>
              <a:t>年認可</a:t>
            </a:r>
            <a:endParaRPr kumimoji="1" lang="ja-JP" altLang="en-US" dirty="0"/>
          </a:p>
        </p:txBody>
      </p:sp>
    </p:spTree>
    <p:extLst>
      <p:ext uri="{BB962C8B-B14F-4D97-AF65-F5344CB8AC3E}">
        <p14:creationId xmlns:p14="http://schemas.microsoft.com/office/powerpoint/2010/main" xmlns="" val="20352211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609602"/>
            <a:ext cx="7772400" cy="1084728"/>
          </a:xfrm>
        </p:spPr>
        <p:txBody>
          <a:bodyPr/>
          <a:lstStyle/>
          <a:p>
            <a:r>
              <a:rPr lang="ja-JP" altLang="en-US" dirty="0"/>
              <a:t>日本版</a:t>
            </a:r>
            <a:r>
              <a:rPr lang="en-US" altLang="ja-JP" dirty="0"/>
              <a:t>『</a:t>
            </a:r>
            <a:r>
              <a:rPr lang="ja-JP" altLang="en-US" dirty="0"/>
              <a:t>ハムレット</a:t>
            </a:r>
            <a:r>
              <a:rPr lang="en-US" altLang="ja-JP" dirty="0"/>
              <a:t>』</a:t>
            </a:r>
            <a:r>
              <a:rPr lang="ja-JP" altLang="en-US" dirty="0"/>
              <a:t>　野村萬斎</a:t>
            </a:r>
            <a:endParaRPr kumimoji="1" lang="ja-JP" altLang="en-US" dirty="0"/>
          </a:p>
        </p:txBody>
      </p:sp>
      <p:sp>
        <p:nvSpPr>
          <p:cNvPr id="3" name="コンテンツ プレースホルダー 2"/>
          <p:cNvSpPr>
            <a:spLocks noGrp="1"/>
          </p:cNvSpPr>
          <p:nvPr>
            <p:ph idx="1"/>
          </p:nvPr>
        </p:nvSpPr>
        <p:spPr>
          <a:xfrm>
            <a:off x="6311153" y="5540188"/>
            <a:ext cx="2115670" cy="618566"/>
          </a:xfrm>
        </p:spPr>
        <p:txBody>
          <a:bodyPr/>
          <a:lstStyle/>
          <a:p>
            <a:r>
              <a:rPr kumimoji="1" lang="en-US" altLang="ja-JP" dirty="0" smtClean="0"/>
              <a:t>1:11:44-1:12:11</a:t>
            </a:r>
            <a:endParaRPr kumimoji="1" lang="ja-JP" altLang="en-US" dirty="0"/>
          </a:p>
        </p:txBody>
      </p:sp>
      <p:pic>
        <p:nvPicPr>
          <p:cNvPr id="14338" name="Picture 2" descr="http://item.shopping.c.yimg.jp/i/j/neowing_pcbe-50816"/>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38281" y="1831041"/>
            <a:ext cx="4533900" cy="45339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4106464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42552" y="387181"/>
            <a:ext cx="2644345" cy="891940"/>
          </a:xfrm>
        </p:spPr>
        <p:txBody>
          <a:bodyPr>
            <a:normAutofit/>
          </a:bodyPr>
          <a:lstStyle/>
          <a:p>
            <a:r>
              <a:rPr kumimoji="1" lang="ja-JP" altLang="en-US" dirty="0" smtClean="0"/>
              <a:t>劇場全盛</a:t>
            </a:r>
            <a:endParaRPr kumimoji="1" lang="ja-JP" altLang="en-US" dirty="0"/>
          </a:p>
        </p:txBody>
      </p:sp>
      <p:sp>
        <p:nvSpPr>
          <p:cNvPr id="3" name="コンテンツ プレースホルダ 2"/>
          <p:cNvSpPr>
            <a:spLocks noGrp="1"/>
          </p:cNvSpPr>
          <p:nvPr>
            <p:ph idx="1"/>
          </p:nvPr>
        </p:nvSpPr>
        <p:spPr>
          <a:xfrm>
            <a:off x="877329" y="6030098"/>
            <a:ext cx="7772400" cy="354228"/>
          </a:xfrm>
        </p:spPr>
        <p:txBody>
          <a:bodyPr>
            <a:normAutofit lnSpcReduction="10000"/>
          </a:bodyPr>
          <a:lstStyle/>
          <a:p>
            <a:r>
              <a:rPr kumimoji="1" lang="ja-JP" altLang="en-US" dirty="0" smtClean="0"/>
              <a:t>ヴィッシャー</a:t>
            </a:r>
            <a:r>
              <a:rPr kumimoji="1" lang="en-US" altLang="ja-JP" dirty="0" smtClean="0"/>
              <a:t>『</a:t>
            </a:r>
            <a:r>
              <a:rPr kumimoji="1" lang="ja-JP" altLang="en-US" dirty="0" smtClean="0"/>
              <a:t>イングランドでもっとも栄える都市ロンドン</a:t>
            </a:r>
            <a:r>
              <a:rPr kumimoji="1" lang="en-US" altLang="ja-JP" dirty="0" smtClean="0"/>
              <a:t>』1616</a:t>
            </a:r>
            <a:r>
              <a:rPr kumimoji="1" lang="ja-JP" altLang="en-US" dirty="0" smtClean="0"/>
              <a:t>年</a:t>
            </a:r>
            <a:endParaRPr kumimoji="1" lang="ja-JP" altLang="en-US" dirty="0"/>
          </a:p>
        </p:txBody>
      </p:sp>
      <p:pic>
        <p:nvPicPr>
          <p:cNvPr id="2050" name="Picture 2"/>
          <p:cNvPicPr>
            <a:picLocks noChangeAspect="1" noChangeArrowheads="1"/>
          </p:cNvPicPr>
          <p:nvPr/>
        </p:nvPicPr>
        <p:blipFill>
          <a:blip r:embed="rId3"/>
          <a:srcRect/>
          <a:stretch>
            <a:fillRect/>
          </a:stretch>
        </p:blipFill>
        <p:spPr bwMode="auto">
          <a:xfrm>
            <a:off x="579991" y="1471089"/>
            <a:ext cx="8715375" cy="4264724"/>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85750"/>
            <a:ext cx="7772400" cy="667264"/>
          </a:xfrm>
        </p:spPr>
        <p:txBody>
          <a:bodyPr>
            <a:noAutofit/>
          </a:bodyPr>
          <a:lstStyle/>
          <a:p>
            <a:r>
              <a:rPr kumimoji="1" lang="ja-JP" altLang="en-US" sz="4400" dirty="0" smtClean="0"/>
              <a:t>コルヌコピアのシェイクスピア</a:t>
            </a:r>
            <a:endParaRPr kumimoji="1" lang="ja-JP" altLang="en-US" sz="4400" dirty="0"/>
          </a:p>
        </p:txBody>
      </p:sp>
      <p:sp>
        <p:nvSpPr>
          <p:cNvPr id="3" name="コンテンツ プレースホルダー 2"/>
          <p:cNvSpPr>
            <a:spLocks noGrp="1"/>
          </p:cNvSpPr>
          <p:nvPr>
            <p:ph idx="1"/>
          </p:nvPr>
        </p:nvSpPr>
        <p:spPr>
          <a:xfrm>
            <a:off x="5538652" y="1128584"/>
            <a:ext cx="3518262" cy="4662617"/>
          </a:xfrm>
        </p:spPr>
        <p:txBody>
          <a:bodyPr anchor="t">
            <a:normAutofit/>
          </a:bodyPr>
          <a:lstStyle/>
          <a:p>
            <a:pPr marL="0" indent="0">
              <a:buNone/>
            </a:pPr>
            <a:r>
              <a:rPr lang="en-US" altLang="ja-JP" sz="3600" dirty="0" smtClean="0"/>
              <a:t>(3)</a:t>
            </a:r>
            <a:r>
              <a:rPr lang="ja-JP" altLang="en-US" sz="3600" dirty="0" smtClean="0"/>
              <a:t>人生のピンチはいつ？</a:t>
            </a:r>
            <a:endParaRPr lang="en-US" altLang="ja-JP" sz="3600" dirty="0" smtClean="0"/>
          </a:p>
          <a:p>
            <a:pPr marL="0" indent="0">
              <a:buNone/>
            </a:pPr>
            <a:r>
              <a:rPr kumimoji="1" lang="ja-JP" altLang="en-US" sz="3600" dirty="0" smtClean="0"/>
              <a:t>→グローブ座焼失</a:t>
            </a:r>
            <a:r>
              <a:rPr kumimoji="1" lang="en-US" altLang="ja-JP" sz="3600" dirty="0" smtClean="0"/>
              <a:t>1613</a:t>
            </a:r>
            <a:r>
              <a:rPr kumimoji="1" lang="ja-JP" altLang="en-US" sz="3600" dirty="0" smtClean="0"/>
              <a:t>年</a:t>
            </a:r>
            <a:endParaRPr kumimoji="1" lang="en-US" altLang="ja-JP" sz="3600" dirty="0" smtClean="0"/>
          </a:p>
        </p:txBody>
      </p:sp>
      <p:pic>
        <p:nvPicPr>
          <p:cNvPr id="13316" name="Picture 4" descr="http://pages.ramaz.org/2013/schwais/shakespeare/globe4.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81149" y="1128584"/>
            <a:ext cx="4743257" cy="5322857"/>
          </a:xfrm>
          <a:prstGeom prst="rect">
            <a:avLst/>
          </a:prstGeom>
          <a:noFill/>
          <a:extLst>
            <a:ext uri="{909E8E84-426E-40DD-AFC4-6F175D3DCCD1}">
              <a14:hiddenFill xmlns:a14="http://schemas.microsoft.com/office/drawing/2010/main" xmlns="">
                <a:solidFill>
                  <a:srgbClr val="FFFFFF"/>
                </a:solidFill>
              </a14:hiddenFill>
            </a:ext>
          </a:extLst>
        </p:spPr>
      </p:pic>
      <p:pic>
        <p:nvPicPr>
          <p:cNvPr id="13318" name="Picture 6" descr="http://www.e-architect.co.uk/images/jpgs/london/globe_theatre_wa261108.jpg"/>
          <p:cNvPicPr>
            <a:picLocks noChangeAspect="1" noChangeArrowheads="1"/>
          </p:cNvPicPr>
          <p:nvPr/>
        </p:nvPicPr>
        <p:blipFill rotWithShape="1">
          <a:blip r:embed="rId4">
            <a:extLst>
              <a:ext uri="{28A0092B-C50C-407E-A947-70E740481C1C}">
                <a14:useLocalDpi xmlns:a14="http://schemas.microsoft.com/office/drawing/2010/main" xmlns="" val="0"/>
              </a:ext>
            </a:extLst>
          </a:blip>
          <a:srcRect l="34875" t="5320" r="12116" b="15125"/>
          <a:stretch/>
        </p:blipFill>
        <p:spPr bwMode="auto">
          <a:xfrm>
            <a:off x="5675939" y="3712925"/>
            <a:ext cx="2847703" cy="284924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3719417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710030" y="609602"/>
            <a:ext cx="3274944" cy="1084728"/>
          </a:xfrm>
        </p:spPr>
        <p:txBody>
          <a:bodyPr>
            <a:normAutofit fontScale="90000"/>
          </a:bodyPr>
          <a:lstStyle/>
          <a:p>
            <a:r>
              <a:rPr lang="ja-JP" altLang="en-US" sz="4400" dirty="0" smtClean="0"/>
              <a:t>恋するシェイクスピア</a:t>
            </a:r>
            <a:endParaRPr kumimoji="1" lang="ja-JP" altLang="en-US" dirty="0"/>
          </a:p>
        </p:txBody>
      </p:sp>
      <p:sp>
        <p:nvSpPr>
          <p:cNvPr id="3" name="コンテンツ プレースホルダー 2"/>
          <p:cNvSpPr>
            <a:spLocks noGrp="1"/>
          </p:cNvSpPr>
          <p:nvPr>
            <p:ph idx="1"/>
          </p:nvPr>
        </p:nvSpPr>
        <p:spPr>
          <a:xfrm>
            <a:off x="2282492" y="6110568"/>
            <a:ext cx="2115670" cy="618566"/>
          </a:xfrm>
        </p:spPr>
        <p:txBody>
          <a:bodyPr/>
          <a:lstStyle/>
          <a:p>
            <a:r>
              <a:rPr kumimoji="1" lang="en-US" altLang="ja-JP" dirty="0" err="1" smtClean="0"/>
              <a:t>VideoClip</a:t>
            </a:r>
            <a:endParaRPr kumimoji="1" lang="ja-JP" altLang="en-US" dirty="0"/>
          </a:p>
        </p:txBody>
      </p:sp>
      <p:sp>
        <p:nvSpPr>
          <p:cNvPr id="4" name="AutoShape 2" descr="data:image/jpeg;base64,/9j/4AAQSkZJRgABAQAAAQABAAD/2wCEAAkGBxQTEhUUExQWFhUXGBwaGBgYGBwcHBwcHB0cHBceHBocHCggHBolIBYdITEhJSkrLi4uHB8zODMsNygtLiwBCgoKDg0OGxAQGywkICY0LCwsLCwsLCwvLCwsNCwsLywsLCwsLCwsLCwsNCwsLCwsLCwsLCwsLCwsLCwsLCwsLP/AABEIAOAA4AMBEQACEQEDEQH/xAAcAAACAwEBAQEAAAAAAAAAAAAEBQIDBgEHAAj/xABCEAACAQIEAwYDBgQFAgYDAAABAhEAAwQSITEFQVEGEyJhcYEykaEHFCOxwdFCUmLwFjNyguGy8RUkNJKiwkNEc//EABoBAAMBAQEBAAAAAAAAAAAAAAIDBAEFAAb/xAAzEQABBAEDAQYFBAIDAQEAAAABAAIDESEEEjFBEyJRYXGhgZGxwfAUMtHhI/EFM0JSJP/aAAwDAQACEQMRAD8A8wJ0mkLvmiLXUNeK1psZV2Dw3eNlDR4XYneFRGdtOZhTA6/Ohc7aLWOoYCdjsx3dsXXvZEzhGzW9UJZl8QD/ANIJjYMKSZwTtAQRvLDYTjD9nywK96JUlXGXVWBiPi1Eq4n+nzqV0tHhfQDXgx5b7/16fNL/APDYcgLf+IgCUEa3hZOveawzTpuKe2as1+c+C5OplNkUshMExtVnKgstJpEYG13t21anL3jqmaJjMwUGJ1iaFx2tLvBee/gBOLXZljm/FWV3ECSe7S7CS4D+FyTBnwGAZFKM4uq/Mj6rGvNpgvZceMG+sq1xNQPEbSK7R+J0b2gzB0pBn4Nc17/BdFsgDci/z0WX4xhe4vXLebNkMTEToDtJ69arjdvaHLnuNZCL4PgWuK7AnwlQABJJYOw3IAAFpiTPTQzS5XhpA/Oiqhfsynd3s2e87sXRJa4oOURNoKbkw5jwvIG5IIOWkCby8PdOfqLbf59FL/DUKG74RLj4F3RLjtr3kD/JI1I38jHu2vp+fJebqaPCTcUwa28hW5n7xcw8OWB8JnxHUMrrH9M86ex268Id5cbUcHhu8W45YqtsKTC5iczBQAJHXr+decdpA8UZkGAmv+GTrN3UXhZPg/izqjEeLVRnBB567Urt81XS0ntQl/G+Hdylthczi5MeGIKwWB8RhhnU+jAzTIX7iRVUsfNbUnWTVBwktBdwp2rEsoOkkD56UJfQJWmHabK0+M7JLbYK2IABZlzFAAMoUlj+JOXxQSJiDPSp26guuhwvFzKuln8ZhTauPbMyjZTIjUb6AnnpvT2u3AHxRMAX1hJ51jiq4Iw45KK7kuqEMoVrotcywYxrliIgzvrBoRi/S0rVasO7o4CZN2ai49vvj4FRpFvfO4QCO85TNB22Lrx6+CmM2MJJxjh5sXTbLZiFUkgQJZQ0DUyBMTz6U9jw4XSXRKFYaUQKaWAtpdFuvWt7EALhFYsLcq5QKFUANFJ9wng4e015bjpcQuFyjTw2WumTMiQjL7ikPlLTtIx/dL0tbwK/OFZxThgt993t+7CX7OaNQRdQuX82CoY0/lrGSbqoDIPskPrkBPF4bl77u8Tfa4maS0fEbdy8ZPQhBr1ep3ycWBR/0qtLqdrdpaCMfwh14QWdh97vILbXEcqY/EtxdYrr8Pxt1m3PPQxLX/kdPex9lPqXWQaq8/BZPjuBSzdNtWdiCwYtHxK7IQI31Q61ZG8ubZCnYQbBTjsvwRD93uZ7i3He4BCKyqUKAHXY/iAg9V8xSJpT3m9BRXi2iiLHBw+VLd/EZjh+8tqx8J/DtuLYI8nC/wC1eWgEzEZLRV0fnV/dE0DdlFf+G5u6b7xiGV7r2sxaWRzdW2f/AHqxYxvlg0vtMHuji/z0KrElAtofmUl49wEIly+WvOc+TM8HxAWz4zqZZbhKmR8A5nSiKe3BgpSmI2l3CAe8RQ7oLjKjFCQYJAPrvzo5CKJI4VIjDW7lquKcLyEzicSfxLI+PX8R7ok67g2Sw/1D1qaOTd/5HX2r8+CW5+4cBctcGcFkN/FKwFowH8LC84DOp2K/iN7q8xOnjKKuh19kvfnhZXihIuOhd2Ft3Vc5kwGPyk66cyaqZxdcp4FtTjs5wtLi2m7y/be7dNqbcQIa1EneD3oPqnpSZZCCRQxnPxSi4pthODqfu7DFYpe/7tQA+ssoZdRyUZp9tppRm/d3RhCX9KSfiXC7T2DfW5iHHcG8C8EZu9WxlJjfSfRYG00+OQ7ttDmva0iQlJOE2s9y1bOmd1UnoCQCfYSfamyGmkjoqI5djbWh4f2dtuyB3vK5v3LJKBcqtae2szEie9+a0l0rhdAVQPzS5J95Uk4d3hwym/i8uJ73OHfUZbakgrzJnKZ5CsMu3cabivckJbSXC1TY4Laa7ZW496cQ8KTlzLFxbR7yQZbN3g0MeAb5tNdM4NJAGP8AePZPjBQN/h9sYu3h5uAM6W3Jy5gXIGmgGmYb9DTA89mXY6r0jyExwfAkRGxCveNtfGq+BsrK72bjMpXK2XKHDAAweooXSknYQL/D+BRAWbVuK4MbZZhiL5RbJuhhcgm3AzIDGj9/4enOCaBs27FC7r4/6ynBD4jg1prBvq99gLDOhcggZLwsohOXTQzA6QKJsrg7aQOenpacCbWbUGqLTNq+evBFITSsuWqAFPkhN2FBRrREpIabWj4JxVbdjujdZC2IVnAUmbQWGGnUnbyqaWMuduA6e6OiX/BG8Xx+HvWCr3CHZLOYLbgFrKXVAHIA50G2gBpUbHtdYGM9fGkUsDheMZTHD8as/wDmYdst5hByHYWcqmOouQY6ClPicS3y/n+E7T6KTaHge/n/AAgcZx20l0OFJS5fe9dUjYPbNtk8/wDMubaQR5gMZE8tI8gB8/8ASVq9O5oG7oK/tZHtLxPv8Q94CMwXSI1yjP8A/LMfer4Y9jA38/KXIfhPOAcft2kwga4wW3cuveUKSCGC935Egp7Z/Wp5YS5zjXIACcMi1a/GLSm09q+7PZt2lRChCzb7oPqdg/c/8amB7JxBa4YN9fG0yNhJRtvjdlHfxHunupdHhPhKYhrgAHU23InyApPYvc0YyBXsrHwFov8AOEHjeN22S+iXblw3ozKywCVdWRhJ0youTqdD6M7FwcHEAUs07g9wbXH5/aV4FlS9aLaBXUnSdAQTpzpjrLTSvfGP2DmitPxTjFi6zsGaS1p/g3NhruUHXdkuLryKmpmMe3396/tSs0T7oj38VPB8dtLbFrvLkIUyNlMhBdV8hM/wqkdDmjYVjo3E2B+cLf0TyePylj+LQblxlmGdmBiNCxI05b1bGcBDJE6NotOeBcTt20wwZ3ATEG7dULIK/hleepmyPTN6ymWNxc6hyMIOx3NLkeO0OFH3MFnP3ZkObu9YFvLcAGbmyofn0pf6eQ7/AD/P5Uz2EWkq8TtLhDZ7y4SMO1rLkhS5xAvBvi/lGWYqkRu7TdXW+fKlNtPVI+G4gK+YtBCPl8AcFihVQVOkS2sz6VQ9pIpAbdgLZXO0tj7xadLl0J95e9dXu4nOLR0GbU57RM9H9ZibC8NIIF0AM+CMR7iquEccw6jDtfu3WuWe+1CTmNyFUk5tfCvrJ301ySGQkhoFGuvgqGgNaR6K/CcXwpew7vcJsPMldXm4Lpb4vD4jc08131pboZdpHj/FLoxkFrg2u8PHjp/C5xHF2LmLsYkFjlNtrpy6lrZGoE6yFHTWtaHtjLPWvinM0IdG4EC+mfzhU3uNWFtXLOe6qHQMEEtmuvcvT4tAVYIN+vlTWseXB1D8wFx9Rp+yVFrtDa7p7BLFG79Q+TUJdyOpyzrluoTE7Ex0ojA4ODxzj2x9EtgtfXeL4cYc2ke7Aw72gCmhY3xdDHxdARtpPSvCN+7cQOb9qRtBvKz1sinFWxUeUPcua0wBRyyZwmHejakbSuyJmcFfJbBOleJpY2NrzYT7gHB7Js38ViFa4lkqotqcuZmIEsRqFGYbefSCiWV24Rt5PVTzMLXtHFq2zhcNisTZt2UawHkOMxeG1KlSx2+VAXSRsJdlUkGNriTuoWMV8FHAcPV762cxCtcKBoE7kAxt0n3r0jyG7l095Zpi+s1dId+FLexQw6kx3pTNpMAkFo22BMUQkLGbyodS5s0O40DV/wBJN2r4J92vm0HzIQrI8fErCQYHnI9qq083aM3L52SOzTsZr0Tm92Pt28W9g3XFm3h++uXSo8MzlEba6CNzrSRq3OjDwMk0AsayiWXwo8G7P4ZsM2IvX7lpRd7sAIG3ErPnG/pWSzvD9jW3i1YIC0tAIyLzhW4LgVh/vF17zfdbJADKsu5b4QAdtxMj9YF8zhtaB3j7J7icNxm/QUq+GcDw17HW7Ni9cNt7ZbMyjMrAMSpG2yjbrWyzyMi3PGbpLjYY3F2Dto+RyB90yfszZcJesXme33q27gZcrLnIAI5H4hU41Dm21wo9Fe9z2zDtAAaJFGwaVPHeHYWwXS3ed7qNlKskDz18tKOJ8j6JGEzTTvdTnAUfA5+S72d4D94S82Yqy6Wxyd8rNl+SVks2wgJk0/YubQu+fIYF+6o4DwhMVcNt2ZRkZpUAnw68/KjfI6MWPRbrqEJNXkD5qWJ7OWcti5avM9m5dFppUK6sddpIMiT8qwal2dwyBai7LaTE8UasVkFC9o+DYTD94lu/ce9bYKUZAB/VBHSnQyyPokUPFQgYDjX3QvZbgyYq/wB07MgKM0qBPhE863UTGJu4BaWW0n098Ii92TjADGW2YkMe8QgaLMZgRvEifc8qFuruYxkfFBPp+wk2ehSxuGp9y+8Zmzm93WXTLGXNM7zpEU8SHtdlYq0h7aaHXz/pF9k+H2b1rHNdTO1nDtcTxMAGAMTlIkbb9KGd7mvYGnkoKBjLjyD/AD/CS8Mwj3riWrYzO5CqPM9egG5PQU572sBc7hCxxOFtcJw7Ao/3ZsVcN4HKbgRe5D7Ea+IgHSZ+Vc+R0xHaBuPel2dHqZAza2j5Zv4dENxTssVtYosxF3DFTlAGVkYjxA77a0cWo7zR0KDXuEjGSN4PsfBK+C8DS7Ya67upF63aUCIYvq2/MKCadLO5jtoHQlRRQ7qzzfsiu1XB8Jhu8S3futftsBkZAFMxOo6Az7VkEsklEtFIJLazdY9Oqy63NKqIS2yGlWh1ouiU02VM35NDtpOM24ovCYqKW9lq7S6oNNFaPs72lbDM0BXR9Httsw/7TUs2n314hWyyRzNp/wACOR/K1GE4bYGKwOKwsravOwKH+FgD8PlodNtBFSPkd2b2P5FKUue3exxvHPiENwfiuFbGW1XCFX76A3fuYbNvlOh9KKWN7Y7LvZP3ukhP+Q4BxtHh42guCW1GKxt665RLZuqHAkh7rsikDmQM1HKSWMaOefklN3EADrXWuMn7Kvt1hrdzC4W9ZfvFtzh2YrlJgZrcjlAzfOi0bi17mOFdUrUsf21vFWQ7m+v8p527w3e2MQlkxeQWbt1RvctKug6whl46jzpOjdtc3dwbA8jaknjIb2jfE3+enHxSPgWKsrwtmvWu+T7yvhzlNcmhldeR086bKxx1FNNY/lWAhwYSeh4z1S3sv2iWwblq7bFyxdjOh+hHn+3ybqNOX09pohExweNjzRGQf58vp5rS8I4NascQwt2w5axfS6yBt1hDmE8wMw/53MkspfAQ7kEfVYQ5rZGu5AH1blZvgPH1H3fDWg0PiLT3neJYgrlVQNkETrJNVTQd1z3eGEoT75RRvny6FEdu+IWTibqJZyXFutnfOTn/ANp0X2rNLG7YCTg8JkU21oAP9J3wbE2MNbwfe3mt3NcQUVMwbvPCmY8vAsf7jU0jXyF+0Y4v0TiXyOcBWRtya8/r9F3hGG7riuIt8hbuMv8ApZQyx6Bo9qJx3Qtd5ha/UGTT0elexQ/E1CjALZ/9MzpcU7sbkgPnO2YDQQBuemmMy15d+6spwNyu3nve1civXlKvtBxVo4m6qWclxbhz3M5OfT+U6L7VTpGu2Ak46DwXO2hrBR5Cj9m//rR//K7/ANNZr/8Aq+IWtFMd6D6hMuD8b+74fAM3itucQl1TsUJtg6e9JfDvfJXIoj5KokSnY/qBR8CLr+D/AEqO1/CBhsJkUzbbFh7TdUa0Svy1HtPOmaaXtJL8vupJiKaCKIsEeBtA9ih+BxLT/wDTf8jTtT/2R+qSR/hd6j7rn2XZRxC3MTkfLPJsv7T86zX32WPFDCzuv9PuFmzZdGKsCHUkNO+YGD7yKqsEX0RQB7Xgt8l6riMQDxJcO+17BrZu/wCpgx184I+dccNqEPHQ2PRWfujkA8dw+B/gn5JBcwhw9rB4dtHzm9cH9TPkT5Kn1p5dv3v+A+Sr0cQO5w6Cvayq/tHNp79wLZC3FueK5mJL6DdToOW3SmaMkNFnClOjLoGvu/KuFhcXaI5V0WOtcvUxOYOFGwmlaSgiYaU0wpoC9UN0jjwpDDkV7cvfpnDKd8E41ZtWmtYjCi+pbMDmKMpgAww1EwKRLC9ztzHUmNc0Np9gjqKNjzyEavbOL9i4tlUs4cHurKsYEjUsx1YzrP8AySB0lsLScnkrzJWi7uiK80r4XxoWsUMRkkC4XCZupJAzRyJ+lNlg3M2WsgnDbDuDhEcR7SK1q5aW2U7zEG+zZ51OaFiPhGbTzoWaenbielLz9Q1tbbwr8JxofdLuHZMy3GVpzRlK7Eab6fKluhIkD7XQc9kzWuzbV3GdtLi45cWlsLFsW2tzIYCRroOv0rW6Nph7MnzBXNfKIpDglruR9CPMfTC+4f2ww6Wrln7mjWnum5kZzCmIAXSYGsetefpHl27fmqtDHqIdoHeFXXHqrF7U4Zsy3MDbNvTIqMVKwNfGBmljqeunShOlku2vynMlirkg+ODfqvrPbJlxNu/3S5LNs27NlSQqgiNTuTBMnnp0rHaQFhbfJslEJGgEG6Pz6fws5w3Ei1fS6E8KOHCz0MgTHtNVSs3MLbU8Pdks8LRcU7WWb3eN9ytLcuSGuSS0H4iJEBiJExpNTM0r20N5odEwOivF+yVcc4r95vG7lyDKqqoMhQoCgDTbSnRRdmzbyia7vkg+ad/46UXkvGyC62O4nOfEOTNA33+fkKQNE7btB62ik1Ontws5+v8ACB4H2uWza7p7Yu2w4uIGJBVlMgqR6a/8mjl0Zc7cDXQom66FwBdYI4Pl4Z9kXxPtdaxAuEYO0t24CDd1JGYQxGkZoJE+dCzSujobzQ6IGuif+y/jVIDs7xr7rd73uw5ysoBMDxaE6eVHND2rdtpu5oaQbyqcXxRXw9iwLcdyXIbNJOcgsCIj+EfLzomRbXOdfNeyW57cVfCu4h2ge7hLWGcT3T5ladYykBY/3HWhj04ZKXjr0Xp3tkp3/rr5+fr4/Nc7M9ohhO9myt0XVCMrHTLrIiNZn6UU0HaEZqkkPZtLXg89Edd42tzuzYw9rDZHzzbGrMBCyY2EmB50oxbbD3F1+K6OihYTvZfoUzv9p0LC82EstiND3hLRmGzFBoWEb+lJbAa27jXgmyaRjR3SQPD+1nf/ABK4L3fFi1zOHLHmwM1UY2lu3pwltd2ZoDHUeR5V/E+0TXsX94ZYEoQk6QoECehifc1jdOBFsSIpjEdousp1ie1iX+8JwtlbjqQbmpYSIJE84O9I/TFld4kKzSMa8hu51DpYpZbi9sBaqhOV7/l4g1oKBwwpzlyoAKyjE00pPK6bO7iletsUJKpEYIVd3DgitD6SpdM1wQtzB6aUwSKGXRkDuqh8MQKIPBKlfpnMblG8Gwqs11nXMLdl3gjQtoiSPIuG/wBtBK8gADqaSmss95bH/wANtXHs91bsHCNmAZZW4riyzZLzSGnMpaTIMb8qh7RwB3E7v76K0f42kD4HoUsHZxG+5Kclxrly93jW3zBkthGgEGAcpYaRuKZ+oI31iqq/Epcrd5yPzKnhux1o4nGW2ttlti1dtjM2bu2Jd0WG8TFQbYmTPnrWnVu2sIPNg+vF+nVQGAAuHNfTKXW8LhvuuGvNbRBevOHIu3C6ILo0RCxDAJKkkE7HemF8naPa03XGOcdfijiDS1t4vrfGT+X0TZ+D2le8z4a13S20a0VvXO7dWvrbL5+8kEK+oJ0IBjXWczOO0NcbJN2MjF0q2sAwQenX1z90H2k4fh0tWvu6IwuFsj537wgXbqp+GTlyFUUZoBnpTYZHkkvPHy+a3aMD0+iYY7s1ZtYjDqbcq6XVZSxhrllWJaVaQG8LQCKU2d5Y43xXyKKo/wBtZPCC4twqwljElbSC4jpbIe7cGR2sk3FteL8Qh9QGzAidSNabFI8ubZ8+PM8+GFHLtIcG+JHNeHzSzgyIvD790phy4vBQb6FiQbTErbIBhyVkTA0OtOkLjqGts1V49eqmaGiMuoH19BwisR2fssi3rayFwrd+mZvDe+6tftXNDOVjy2lSOcUAneDsd4ivMXRCbLAK3jij8CM18ly92Yy4XB3FUi49y2LpkkMt85rek+HKIU6CS3pXhqLke0nFGvghax0YY4WM5/PZOMVwCxnxLqv4TWS2GGYwGCXGfWfFkNhhB/mE1MJ3hrQTkGnfZdBpc40fKvO6/lB3MFh++v4MWgptJcy3yzZy9pSzF5OXu2ynQAQCDvTN79rZL5rHTKxhBv8AOtIvjnZ6wMVYspa7svdckKzENYSJYlmMP4bggEaATEihinf2ZcT4fMoS0E1X5/aExnCLNh8YzWA6oli5aRneALrqGGZHBOXMyySdV50xkr5AwbqOb+CHa0Eg5z6YRGPwVjC20vLaFxb5BRLjMRbU20dgSpBLE3IBJ2HXWlse+UlpNV4dckfZWxO2d28eXJQvaLA20XNakDOhAJJOS9aFxAZ5qUcdSCJooHOJp34QaRPlcSPiPklD2+dOBVbmCrQLinBcpwJK7buZTXiLRxymM2rcVdziha3aVRqZjO0IUiKYFA4U3CZxFTru20ClIMKykYcAvi1epYXArjXBzrwCx0jQMrrQehFeyFnceFdg7iozz8L23ttG/iHhPswU+1C8F1eRtJlga79qme0j2/8ALs2bYksyqGhmKNbky0gAO0KsAE0QgDuSSudL3AcY9UHhuNsLAshVgLcUMZzAXCmfnH/4wNtietE6AF+8+XsgbIHNHipHtPeRAqBAVW2oeGzRauG4n8UbsRttpXv0zCbPn74SpZS07gM49v5CqxHanOqhsLhiFd3WVcgG42ZwBniCeUacoo26aiaec/xSl7VmO5x5qq72ndrbWVt20tFMgRc8KO8F0kFmJLFlEySIAECt/St3BxNnm/HFfRa3UcisY+FWrbfaoqln8CyzWY7t2Vi3hfvBrnj4ieWxIof0tk940eQjfqhQNe6o4Z2kuWVyhUfxtcl8xIZ7Zttsw0IY+8dKN+ma43x0+WUluooURfPuiv8AFrm0EuWbFz4fG6sWLIpRGaHALBTlmNQNZig/SgOtriPy0btQHNtzc+PnxaC4Zxw2bTWWs2bqtcFyLqlvEFyg6MBsT8zTZIA9+8Eg1WElkjWt2uF5VuG7Q3Fa6VC5bmH7i4okBkCd2DE/EAAdNPLesdp2kC+htNbPk4wRx6KWD7UXUv3b2S2zXijFSGyg23V7eUBgRBQDc6ac6x2maWht8X7oGaghxsXeVVhe099BbHhYWu+yKZj8cQ8wZ2JjXSTWu0zCSfGvZY3UOaK8AR+eiJftRcuKZS0LjoEe6FPeOgEEEzGoABIAJGk0v9K1vU10HQKlmoEhuqPXz+CIxXay9cF0Mts95n1ymU7xQtwIc2gYASDIoW6VrSCLx714+iY6YEbSPzlRwnaZ0ti0bVm4oQW/GrGVDm4oMMJhiYrx0wJuyOqIyNrI8OvgpJ2kuNn71bd5bjBytxTlDKMqlcpBWFGWAYgAV46dootseiNrwRRCjiOKtdUhtXa6bjnQDRQltVA2CjNp5gcq8Ig035UnRZcAFTfvaV5rcq+eZuykE7aU4BcpxxhD3blGApnvpdsXiaxzQthmccKDXNYogEDpCTSMv4iktaunPqM0FAXpotqUJiVPvZ0rNqPti40pMCaywEbg8gBfFG5V6x1XjHIBTV9ZzBta86iMIYu0a/vK9gGBoB3SrHBszCFVZ4ZdPwW3YdQpI+cURmYOSFzjA5jqCf8AC+w93EGXZbK/1bn0XSpX65kfGUU8LTn6IjjH2cZF/Bvq7ASUcBZ/0kEj5/Ohj/5ME95temVN+ksYWKv4MoSrAqw0IO4roNk3Cwgdpw0UoJhToo5mB77fnRF/VL/TdFveBfZyGQtfY+Sr+9c+XXm+4qWaSNuHZSbtZ2ZXCvaQSQykn1nT8x8qfp53SAkoJtPGK2jCz93hrAFyDlG1Vh4OFI6AiyeFC7gwo0mcsmfP614OteMIAscoYWzpr1+lFaRtKiGHn51qEEBfYdtax3CKE95ExQWq6UorEdBTtvWEI2SUKViNWFNY6srrPWALXPsZVJM0anJJ4Xwt71614R2F9ZWDXjlehGxy+uWxmrwOF6SMB6ocsdq0UlPLiVNM1eNImh6Jw6a0Diq4GG8o1SOdJIK6Qe0HKmt4TWFpRt1DLTDC4RXRnIJggAAxvSXPLSGhbI5rspx2fw4ZgAq298pifFymTqCKl1LqF3f8JdnbwnmA4PccnvDGUyVAGvpPLy9alkma39qW54CncZmJt90sCApmD5aftWNAA3Wja0c2rE7J37wnvSI1gkn67zT4nbjTWoJNRGzCyvbnszdsot1yHy+EsBBg/DmHrpPn6Vdp3US0ilPIWyDc1Y+xcysrfykN8jP6VW4WCEhvivfOG3g6LHOuE7BopzwQbSztV2X+9r8YVhsYqiGQxutAXNc3bS8s4xwPE4YmyxVgR1AEciJ9vlXTjmY/vKZ0cgFA2qez/AruJvhGVgo1cwYEbCYOp209q2aZrGd3lehhc59v4Ws7cdj7SYUYjDoodSA6280EHT4ST4gWBkRpM8qVp5nO/eVuogFnY039V5fl12iOVX2uZWV2wIbpWHhbHh4RbClq4hcmtWX0XwrF4KxWrExp8V0ma8tu11a8tGArLJ1oXcJ8VbwCrXwZnShEgrKofoXl9s4X2Mw5EGtY60Ot0xYA5TGGAFAXqgaYAcKXcivbl4wgKDLFFylObsVGposKXvFMOCcP7y6qsYBOvWOcedJnl2NJCp08Brc5bRMIiFbcQH030BG0D23rlF7nDd4Ki+qNwWDVLkkgSA3y39ORpD3lzV5x8FpL75kzIYYf3H9+dTsrhylAp1FC4LBPdeYA+VOay8BOfK2Jq22FwmRK60MOxuVxJJd7km7Rpaa2yXYysCDO0HqeR1oXuo2qtMHk90LwPiXDzZuPbbdGInqOR9xB96sa+xarMWLWq4Txy8baQ2S1aQBisF2YCDvoOuvWo5IWB3mUbLPhS9D4HxUXkBlmB2Yga+66E1O47TtKRLEG5CB7Y9llxaKA2R1MhvLmPyp8L+zKSTubRTSxYW1aFtVCrlymNdxEk7+9Jec2jaLPol3FNSqoZV4aJJ+c8unoawggeqsiOLcMhebdvOzYV0a1Gd9CmxJ5ECrtJOQCHcBQ63Tdp32c/VYm7bZGIb4lMEfnXQBDhhcpwLHZ5CY/crndC8UYWiQocghSxBIAJ3MKdulL60rgQRaFy1qGrXwWK1CG0VNRWIwMqaGsTWkDlSY1iIlfE15aSjcNjORpTo/BdPS66hTldfvowiha1wyn6jUwyt22pATQpwFrmTWttKLLK440rQvPaCFWqVpKS1gC1XZHhiyLtxomQijc8if29q5+rlP7QPVefYFBabF4RGViPiYFUHSPF89Jrnte4OASQT1Sy6XLLbjxk6R/NzH1Pz86oaBW5OwBZTrDcKxKLrBEfwsGj1g/n50p7W3YCT20R6/ZOezNllYmN457UUJO7AU+tc0tq1r2BIrtUSFxgQsd2gw99r1tcwFotqoTl/qzb+oqGQOuiuvpnMDC5vI8VgvtJ4Ddt3u+CTZZVUONgQIhuh8zvVUQ2ik+CYSN29VV9mOHzXMQOWRfqWpeq/8APx+yH9llbjgmDW2SqkwpgL/KOUDpUBJLrctndbRQT4maeoqpLOKXRlIP8Qisq0+IUQUo4VYUHck+cn60JOVW92E/FlWHiAPQxr7VtWKURJBwsx2h7MYBEuYrE2xCyzGTLtEKoEgFmgAD3p2nMznbGuwkzPZW5wBK8x7Rcbu45w75UtoItWV+BFECFHNupOpnpAHdji2hch77KUWddKVIKNq3TP3Db1V6W+tJJVrIxfeXCutaDhC5tOXctYi2rjitCx6hWoFEGvIATa+LRW0sLtqbhtampfRB5tToUebXzNWgLHFRJrUtxpbLs8A6W3Bg+G38j05Tz/0iuXqLDi34oJCKtMsbfa3dKRBVZH++VJ+jUhsfds9UDCHC0S57u9h7jKD4zmMdQCP+k/SvNI2uHRCBvaWhbrvWci4oBAEabsvPXy5Ac6r3GQ7gP9LkbWsGxx/o/nVH2sMoOZRv5R9OXpVLYWAWFMZHEUUQ1UEpYSrjcC3PMbevKKRMRttV6Wy+kk41x23ZtAX7ZZGENmjKZ3AEEmemlAJTQAGVZFpTI8ua6l5bwDtEmEN/Kh/E+DnABbKDqCYn3pjmF1UrpWtvvJxgu0j3DnWGuHWBv6EdNOfzqeSI3lG1rXt2tGAtNe7QBFDERO46Gkta44CjMYBys3xLtAHeZ0HKqREQETaTjs9i8y67mpZRtKM5WkwoLEAbmgbbjQU0lNFleTfa3xw3cV92GlvDGCJnNcIGYn/SDlA5eLrXe0kIjb5rjzybysbZYkeQroNshTEgKCLG+4NA5mKRscGuBRK3gajdGW8rrN1DX5BX2aaxETZXaxFyFytQqNahFAqFw1oS3kBUpJNEcBIFuKesutR3hfUuZ3rV61hVDaK4y6160Lm2VTcXWiBU8jO8tV2dsk2wBuZI+p/+k+9c7Uu7yx9ABPcRiM2Vm1dUyluuUr+papK6BLZHXCs4g5ZE5CFb5Kf3rGYJHw916MUb9Vo+zsuNHKMN41E+YOhrYQS+gVJrKbyLH51WqsOcoDRmGhjb2rrxuOyncrjvAu28KwtTUFJRxiyzlMpIytJgCTpsM2gPmamlFkK3TODLsc+v2Xnn2gYle6ylMQlzOP8ANYMpA3IymFOw16mtAG5dfR7wL7u3yH4V53dWaeCnyM3LnDOINh7ouKAeRB5j96J7BI2iueHmN1hO+0XHAVXqQDE7c9aXpoCDlL1Uwas9988yQTJ6wOU1U5oSGOJyt/2W4paa2Asg7EHlXI1MTg6yr4yHBajiHaH7jg7uKgFv8u1PO4wOWBGoESfKaZoWOLrAx4qHXkAUfVfn+9eZ2LMSzMxZidySZYn1JruhcZE4e9Eg+f10/v3pzHVhC5tqotWdVq7FepeUluEelLfEDwnx6hzfMIi3eBGlSuYWnK6Mc7HDClWJlhQueVaEt48FQ9k0QcFO6F3KIw0ChdlUwbW8pyFmpCV9KG2F1FrxWsabXWEV4Fa4UoLbLMANyYHvW3QtTu5W/wCA8PC5FmAhJZuUAEEjy3rkzP3ElSzOIH0XOMFURmA3DEL0A6+e3vNBELICKO+qOW0WsIY8IBU+UAilXTj6/wAIAacQiuymKi5E6Gfpr+RpgOx4KDWM3R34LdupIkV0zZZYXCBF0UFc4hGhFK/UVyniC+FK3jEI3FaJ29SsdE8dFiPtNw6PZzK+qEGORGx/P6Cia9peKXU0G8AtIXlbmqQug7hCMsmmgqB7SXKF3CZjJJ9KMS0KCQ/QBz9zj8FK5aihDrTHwhi03Yns692394P8b92sEjLB12O5PUfwjrStVJVMCi0zySZHnOcKf2wY/LdsYJWlMNbBPncfUlv6ssH/AHmqNLHtba5+ok3uteeVUkKSmaJYibdvWOm/6605rcoSVLvR/CC3KToJ/Pl5Vu4f+Rayiu3GuCJQAHbw/rvXnGQZIXgG+KGD84j0pJN8hMFjhEWLs71M9lcLoaebdg8qZOtDSbecK4nSgTySWqmKNIIyng3qNfUiwVctCntXK8hdS7Y0dT0Irzv2lKewWt9YULts4IPuv/J9I8q5F5XNeN3PT+VVAYAzupB8jOo/vyrODSYLRVhHKuE6kx7kSP750skWLQktBBKq7FtmeOSsQPp+9PnFOHnSHUEdkV6cnw10Gf8AWvnj+5BXsNnnypRj3p7ZNixHbPHfdo5k7AGJ9+VIbBufS7GjIe2151xHily98R0/lG3/AD71fHG1nCuqgl1ynBKktQBoqSgc2rjFDlUktpCYh9+gpjQufM+17F2LwVnA4Vouq5tqb19QVMOQM6qSYyyuXblvNIk3OffRcYEV5nzXh3Fse2IvXL7/ABXXLnyLGQPQCB7V1AKFKEmzaCNaV5E4dI19vpTWDqhKuwtk3PCuiz4m/SmsaZMDjqULiBlOcHg/we7AHxEzGp6a+g/7VXHHTNoSnP71q3EHvECn+EzEev7n60bhubSEd02kvEMNlMjSajmj2mwnMdaXg86l5Ca0kGwj01E1K4EGiuvHTm7gpAGhRgErhFagIKeCo19WKUmrFrj4KpqJIeaRXDLJuXFHLcnoBqf786CU7Wkod5pbzB2ZCkncmPkYP1Fcd+HKN55CqwVgknNAGZYHrufmK84jFLS5fcaDLbtlLmQkkzyO2k+x8t62CiTYtADZKs7CYk3sRdePDOhHPQSfKmzxhmxvVJnf/iPgvT1GlXx/sXDPKGuGD5HShdh3qmtyF5X9qr/jWgOSt/8AX9q9EMuXe/47/rWHinq+rULgrQUt7VVko7SCzK64rwXnYNKi8mmlG0qWZmKCM4Vhks8MxOIMl7rjDIIGUaB2aTqTAYabED2pkNyNHxXzrMMJ+CzIpwCUokV4heRdkTlXkzifTSfoac3NDzQlHm5AIUADOY/T6CqbrA8UuvFN82iycqxp5+f6+x6VQOPJJX1zxAna4u46+Y8tK36hYMHyQfFCGtyOW496XL3mWEUeHJHctCZG3MVC5l5CpBVuDuTIqWbOV0dE/lqNRalK6zGEr57NaHLHwkI8mp12Sc4U1NeK1rly5XgvScKzhuIyvESHlD6NpI8xvWSNtt+GVLvLTS9FwQVSFJmBBPUgw31n6VxXZJKndZFr61YIdy7AAuIM8hMH3oXEUAFu6xgILjuDe61uxZJJlRmgwJ3mAdKfA9rLe5LLqYXFa7spwH7qmltviMSdYPsBPyrHSF797h5BQaiVrgGNOPutWTp08jvpXSaRtXO6oLGnT8qVI7CfFysD2i4MuLYszlCubKepMaRudQNBUn6kxZAvK7UbzE0NCzt7sLdVSTcEwTqhgxymTB9RRt/5JhP7U1uqBOFn+IcNuWGC3BBIkEagjqP2PlVscrZBbVVG5rhhCMlMBROjtU3KYFNIFQDRqUZ5TXtvbNrD4CyqkWjbN5WJnO1yGbT+HLJ028VbpXb3OJ54XE1bNhocWfmsrYTr0/v8q6TAoSq3396E8ryuKwAZ1B0+lMqgCvIoP8M7bn9abuyEFJlaxEnxzHlyEH9YqgOvlKI8FfJ2/iQaH+YdPpR30QVlCX/hkbGhdxaIc5SkPFRA0nqFhoue/wCdTzDBVWkftlF+iaG5FRVa75l2cK6zczUJFKmKXtMFQOME17szSA65ocp2sUDWFhC2PVtcUVaeaWQr45A4IrhAUXVLcmWAfXU/KglvbQSnN5W1sWwUzxNwbqDuY0kddJPma5Tznb0UxsGuivtWwzFW3j5EgAD5xSiaF9FhcQLC2PZ/Dm1bCEK10yWyTEk7knyjXapDIHPPZguJ4XJ1Dt53HA805tC8NfDzkGfarI2a1uce6kcYj4r69ZzasIbqvL9f7NM3PGX+3T7rzXUe6luMDroSpVZKk6ExqBOxJnLyp5duGD+fn9qmPac0bPP57pXfSy58ORyr5lV5UnMMpjmGBb5etYduQPkbyqmmQDvWMZIzx/KacExHeKQygOjsjrO2U+H5oVPualdFtfVBSahux1g4OQfX+0k7Q9mExBFp/CRPdONxtp0y/wBPyikxyyaaSuhVUGqLG72/ELzDjvZ6/hGi8sAnwuNVb0PI+R1ruRTNkGF14NQyYd0pNcFPCKQYR/ZHs3cx+I7lWCKBmuOR8K+XVjyHr0o3PArzXImk7LJXt+P7NYV1QXMMt7u1CWw/wgDTY6ct4qIOdFe2yT8FzS4yYcccrw3t12YbBX2gAWrhLWgGzQAdVPPTNpO4jzrs6LUdrHR/cOf5U08W11jhZELr86d1SkTiLWnofpA/anPb3UIKrz7f3/fKhvhan/C7YKsTqx38v751fCMG1LKcqRtkafxLBU+Q/aSDRVWPksu8oe40LpseXQx/fyoSceqIDKTXhAPrULqATwqAIIJpThjKYw04Jld0qMLty4XUeK8QvNftFhCGSaJSEFxXwJFbhZ3gURh8QRQOaCqYdQ9hTvgt9DdXPMTy68qlmaQ00upFPvXoNhvESFA/XQzr1IH1rjPGAicBSswAyMpI1d1BB301+UCf+1Kmd3D5BLfkFbKzduqzwyhDpnABy5QS7H3GUDyJgwa9p4zGw0eeSuS4MdVjPh43wPv+BUYTH3kXuVcvdbxl21CKygqB/MYIPQE0x+pMDdoOTnKYYo3ntCKaMUOv580ZihdREfvzv45tqdxIiAOfnUr3OEW8m7P2S2dm9xaGemSp277RFwAqwEEaa9Y1j5mlx6h0ZB6FYWN5byEPxCwUOWAVYcxvG0Hlv+VdYuJCZC4O73UIFcLluq6Eo2kkTqs6q3UayOh23oJGWKCf2gLC12fsfJP7VxbyZlMwSAY0zLofPlUxYJBtPPHxUDmuhdTh/opRxm6l2zct3E1zBMp1nzH6c6l7Qt8nBVwRlsgcDirXjHaLAdxdKgMEOqFxBK+fLQ6aV9Fppe1ZfXquv21tvF+S232JWdcS/U21+Qcn/qHyrZz/AJGj1XH1psBetd2CII0p+xrm7SuVuINheT/bBwcLYzqFDIwcNMGCYI8zqPl5VNpB+n1OwHBV73GfTkn/AMrxmINd7g2uWirkxBEdP1HpVBJI4QAIeysn5mlM5RHhOOD34kxMnQ+lWwOPKnlFppfSVEaEHQ9J3ny5VQ4W3CSDRSfFtoTt5eY0/ep5DhOaEoxOn98qieU8KiJYeopTyjYLcE0xR1qRq7eqwcKmaJTl2EyGHFTFxXdGnb4LpsCNq3cUJgaOiquWRFEHFIlhYQvsPbgj1rzjhBDGWleg8LcsqSSNJJ6zB9gNvnXGmwSrHrQcH4eWxGHhjkQhpI1kAqFPuwPoal3j9p/9Gve7UWofUbsLQduWW1hcigd5dGQNAzFQczSQBoTv5tXSla2NgA591zdJbpC48DPlaZtg8uJHhYrkWDBgQI1bb+EaenXTnavTOdqBjFBY2S4Oep/KTK9hxEfDpv8AL9qol0bNtHHn8lM15u+UtxeDZW8Am23xdAfYT71DPo3Rm2Zb18P5VMcrXN73PRfLLoUMErBU+Xty5e9ZpdQ4BzDmshePdcHePKou4eGGs9Ovy/WuhFIJDSYH2FMjuyWkLOpJiJgbz1gCk6qPPaNKH99N5VGJsAut0LGu59QZjmPr0iudJf7qoJrHkNMdrDduODJeuYZUZbfe3cis8jKMu2/MgBV6wJiI6milreRkDPr50qYpC1h3ZIWr7G9mRgFdVuG4HOYkrljSAIBM6Chfrg54fXRRTy9qKIqlq7WIFXQa+N2DgqJzCvHvt54upNnDrvJuMfIAgD0Jaf8AaKr0tSSukHHCY8lkQb4/Qf2vJkM11QVIjmBgHXUe3qDVI4QINtM3ypX7SUSdcJT8MHn9Y/sVbCO7ankOaTEtp761ReEnqkmOfn71NKU9nCWXl/L89f1qNwTgqLfxD1pDuCmxfvCOcyaQMLpPduKjWpRT/LUNr7Dao3aIJMowhwk0dqPYSrAIoUfAW64YhFpF2LAb9Ykx8/nNcmYjcSsecrUcLuMqXXUEm2gIXeWVgVH02qQMtwcOmVBPRpp6/Skx7Q4P7zi8OD/lG0CBrLZjqQRrpKsfJa6Mrt0jWEYIH9qOB3ZwuI5tafHWSLlhwTAJRtdwymJGx8QHzqrUR7XRu8MH44+tKOJwLHtPqPgf4RObNtEdfPn8qW54lAaBxWfPr8kqtqpdDmJEwNo035a6chUz4nGUkcdKxz64Rgikkx/4d3LopYCOmpOg864Wu07o5CK88LoQ/wCSO+aRKujqCZBHPmaKHUsY0GyCPdKLXNJAVWNxIA/pgAyJEHY0z9U4u3C/sjjjN+ajaOdcoByrsQAFyjaKwudJYyV49x24nJ+JtZzH9mBjLiKzsqW2k5TuZIAB5GBuKdpZTDYaAScKp2p2M4yVtrdoqIkHzIFCI5GHFH4Bcxzg5V485ELQR1I2HmQaonjLWb9vxHHxBWxd52215j9qvCsPiMK1+3cXvbBBbXcNAynnmMAienQ6Vf8AGSmKQMzTvIj5X7o9Q1xZR6Lx23X1DVz0ch8A1j8vnVTb2hB1QbrJjc+VKOTSLon2EQooIgldyNY/vr9K6DG7QpXGyp3bomRseXQ0RPVYG9Epxrany/KpZSnNGEE5AB67fQUgmgUxU4f4hUz+E+Ct4RfOkq3quga15aAtKqVAvuAwUqmWTRAqV7QTa+a1XrQuiHRVqmtF0Ujm06lv+GZmRYyxBEac9P3rjSinUkSVa2vY3DDJdkbkDrMA/XUUemAcTa5WvcQ5tLQ8OsDKFIBNpmVSP4dIgH0MV0Ym42nO0mj4WudI43fjyp8VuEWXIGYqJj01089KHVyf4XL0DQZAPFW4e8uw0nX1nXfkfKh0+qhcAG4vPrfn0Pl4oXtdyVcw9aoexwzR+qALPdo01R4JgNMf0+Jf1+Zr57/ku+8H4LpaI4Lb5r3wvsgZVZQZIH1118657oi5o2jPqPy/zhestJBQLWC/4baQGGggwQwInpr9BWxSOadlePwKduDe8PJDcKxDsvg0QiMgGXUFlgECQIVfOqXHbjqila0HPPijEV0hiuUnVdjly6AfLX/cameXMIe34HzQW1+L9Voe8lQ3ONfUb12TJ2kQlH7qz6jlc7bTq6JX2p4slvC3STrkIHy1I6wCW9qqOoZKwNHWvdMgjcHh3hn5L8rX7uZmbbOxaPUk/SSK7rW0APBSFxcSfFSXTWnDCFMGBC+GYPyqujtwhxaowI/FUHTWgjH+QWsee7hPO/QfAcx8h+fzq7eOin2nqqbixIIisINUtBCVYppPrpUkhynNQVxppDjaYoWfiFIdwU2H94RxApC6R2gLgatQbloLd2RURFFfYMmDmqDGK0Kd7qXVuV6lgkKqZ9aIBTvfnK1nZzGFtG1EaHo2x59IPt51z9UwDKF4sWF6h2PdbeGe45hQ7EsemVdT86zTBrWl58Vw9dbpQ0eCY2uKqtt73xI7ju8v8QyoPbxBpnWtfqmwtL3dTj5BI7AvcGDkDPzP2RtjGgtkYQx1A3kaazG/l5VkGta92x7aPRKdEQ3cOEJgr03LlsfEj8+aHb0/5qWGIse+JlYNi/8A5PT7j1TpGgMa89R7o3O206cweXvOvSqe0msxuOOoPTyvqkU3lA462cucakToOnMVydTFuG8FUREbtpQfDsUNQQRlOnmCNPapoZBGTu/CnzR8EdULjcR3TFztv69B60toJkx4pkbQ9oalnZi9om+VVZjA0MsQo9TJ08qqn/fZ8ft+BN1LeR1K21tJUHrynQfLc1044t0QeM+XQfTPquQTTqVKrqMpywDuevMz70qG3uGzu1Y58eTlGTjOV5j9rnHLRs3VtsDmQIpBkEm4ouZTzGRWBPka6EELXakFowPsE526PT56rxNBXdC5ysijWIvB4gqCIkcx+oqmJ5AQubalhFV3IGaSTHMxRR7XOQusBNrKlF8Hvp+tWNFDCS7Jyp4l5WZ1Hua8491Y39yQ4ppJPr/x9ahkObVDeELdf2pLndEaqUwQaWUTTRBTAxU2V1e6pACvZW9xMcLc0pDxldnTP7tFEEaUCpcARlVZ4oqtTl21Vu1aAkPdfK13ZFlFsswnxe86Df1Irm6wEuoJtbmilvuHh7mBtJe2u37jPGngUMVOnKVQ1jtjIgBxf2+y5U3d1Di3oAPifwhO+z2Cy2ijWmRQ2ZQTnyNJnlqNiNNiKQGmS7aelGro+nVTTvp1g349LCYcQcIy3Duob5RStW4slieel/L8KXCC5paOtK2wsXrrBtwp19BBB+f0qiN3/wCqUh1Yafgaz9fZC83E0EeKsXMSQN/756b/AKULWyueWN5/PTlAdtWpKQV0g7jTboazDmey9kFILuGNskrqsgRr4d4ny10rjSM2jcPj5LoNkEgo8/VBY2brBBu2hHlpPtvQMwdwTo6jaXFMOB4dVuZFgqmknclRE+e3p86p00Xaasbs1Z8lPqXns9x5Ke38StucxiBm9pA/Mj5iu8ZGwk7h5+teS57WOfx6JdxS+oU3ghOUbkxM6QqjViSYGw13qRzYZ/8AM1px1OB8Bz9FRGHA7LX51+0LiBu3xOUBQVAX4RB2XyGw8gK7Ogj2sJ8crddgtas0ldAKBSFGFisJjWmcLFLDprm289Y+Y2omNo2scU4TE6Azm5dPrVgfixlJLeijcaa8TawYSrFLE+oB/v2FSSDlOahHpBTFWRQryYW7UgHyqdxoldSOLewFfPhSK8HhY/SvaLRNrESZpZar4tRbrTPDsDSHCl14Xh3KhcXWtCXKzKhlmttJLdybcJvEW2TWA0mN8reEx5gwanlb3g5ebYFL13g13urGCa5AH4mcgyPFJkf08/IVBMQHtceAuRKC98jRzj2WwwyqB4AADqMsQZ56V0I6a3urmPJJ7yT9oYNu4Qde7cD/ANpn6xXC1UjZJmkG6Nfz9lZpbDgPMJf2Lxpeyru+aISSBpr4Qw+Qn96cwbJ3PdwKHl/roPBO18Ya/a0ef+lp8XhQ6lZIB0JUwfSa6k2nDro1fv5LnMkLTaFKd2mS2vwgAf31/euVqt0cRZEM4GOt4tNB3u3PKF4pZZVhdiYYk/vzP61FqYDA2hwcH1ToHNce98FRh8Obas7AhtlnmSOQ9SfltSzA6JvaO6cep4wmPeJHBo4RPA+GXbSEtkzsemw6b6n6V2dLoZ429owCz4+CRqdQyR1C6Ct4ywde6K5i0CPEAdROqAlQP5thp1p87t5EZHHPr4JcILTvB/Pisv8AaXxtcLhBaRocgIomTtqfYc+prDEJJGwtHdbk/ZUaYGzI7qvz1xU+Mazpp+tdyMYU2qNvVBXQGn1hSrlaF5SI5UddFlpjg7hQQYjlp/YnSqYyWpbhasyjcac4oscheU+90nnW78IduUvxjS0D1P6fmamkNlNY3CGuJFJcmUqitCvVSvs3iBSnNsqqKVzW0ESuK5UGxVt1ROCh7b1pCQxxCPwuKjelPZa6On1ZYco1cSDzpWwhdFuqY/qp+lYjwMhE4PEZTtIIgjkRQPbYWbhwveeD8NV+H2rY2NlAs+agg9edRvgMjDZpfOSzbNQXeZVPCr9zD3Gw7/AxY2mPIy2Ue4UtUhc7ThzenT16JkzWStEjeeo/PkmOLwRVHG4KtvvqP+Kll0TtO02b/PslRyhzwfRZjg3/AJclj/lsIuDkR1HpSY9V36Px9PBdTUNEwofu6J3xq89xbVsXCqsGzskScvnOk7nWrZ9W4sY0nHX4fLooNPG1pc+rIqr800swrfFo0Bddso119Byr0Tdsm+yQaA8qF8/SuVM7Iqs9fiq7gLagkeKF06DkJgyZ1qedrpKdHdXTaHFeA8z1RNpuD4ZRAwUQzEu0bk7eijQe1Xu0bmNDnd53mcj0HCX2t4GB+dVXjcYbVprjbIJI68gJO2taJJgzccV08fLyC1kYe/aOqza9sQ5JFoNkR3nkjL4UGY82zHxacwAdYM6lwbZFeCq/R0aDvJeO9q8TdxV5rztABhAT+Z2k/t0q7ShsbdvJOSU2WB3N0BwPzxWOxR8WtdJvC5MhN5XHJAj3ppuktWouk86YF5E2MNIJjXemtZYQEq43QNCg8oJ9t6Zu8lm1Qa8o1APzpZeBlHRQ928D1pTpLWhuVUvWl2mtapXWMydTQl1lGRSqCTWWsDbV1q0CutLccqqKMFhtcQa14oWikOSRW8pVkIu0sigOFSwbgr0sGgLgqGwOq0Zakb0t2V0IiWYKnn3oaXi63L9M8FXLYtL0tqPkopLRYpfOy5eSocYwyvbMrmZQSsbzlYAf/I1POwPZRF+COB5a/nnlX3WDKY2YfMH/AL1PO0Fprw+doW2Cs7cw4NlgREA/Tb3r5lpcH35rpteRKCkvCsUFfunOpPgnaI106j129K6LowW7gMdVTO3G4LcZNEBPMa6CevzrovjBYxpOLF/f5ri3kkBWYnEBDy3kDb1H1o9TONPJYo0bAFfEIWMLwuG+Tr5/n16amKS7VOf3wev18fjheDAMIplBWCAQdwYj612G/wDWlZBwvNu1gt+OzhrYSfEzLABI+EGTyEmB+tcgyNdJvxQ6LtaZrtu55WE4hhJLKwmZKztqpHTyg9CBV8UmAR8fn+UqJIw4ZVGA4CGwuIV0DXRbzJO6tDZQDvO0/rVYn/yAjhc+TTgRURlYvD251NdZo8VyCi+7EbT158z8tKbQpZldw6kDRiKJpoYK0i1y5fbmB7UDpCiDENcNILkzZlcVZ2FLJTGM3Im2h2FYXKlkVq5sJm9fOh3qg6XcqhhorNy83T7QoLbM167QtiIK6lkk0JdQRMhLnL//2Q=="/>
          <p:cNvSpPr>
            <a:spLocks noChangeAspect="1" noChangeArrowheads="1"/>
          </p:cNvSpPr>
          <p:nvPr/>
        </p:nvSpPr>
        <p:spPr bwMode="auto">
          <a:xfrm>
            <a:off x="457200" y="1485900"/>
            <a:ext cx="5372100" cy="53721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16388" name="Picture 4" descr="http://swotti.starmedia.com/tmp/swotti/cacheC2HHA2VZCGVHCMUGAW4GBG92ZQ==RW50ZXJ0YWLUBWVUDC1NB3ZPZXM=/imgshakespeare%20in%20love4.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37930" y="609602"/>
            <a:ext cx="5372100" cy="5372100"/>
          </a:xfrm>
          <a:prstGeom prst="rect">
            <a:avLst/>
          </a:prstGeom>
          <a:noFill/>
          <a:extLst>
            <a:ext uri="{909E8E84-426E-40DD-AFC4-6F175D3DCCD1}">
              <a14:hiddenFill xmlns:a14="http://schemas.microsoft.com/office/drawing/2010/main" xmlns="">
                <a:solidFill>
                  <a:srgbClr val="FFFFFF"/>
                </a:solidFill>
              </a14:hiddenFill>
            </a:ext>
          </a:extLst>
        </p:spPr>
      </p:pic>
      <p:sp>
        <p:nvSpPr>
          <p:cNvPr id="8" name="コンテンツ プレースホルダー 2"/>
          <p:cNvSpPr txBox="1">
            <a:spLocks/>
          </p:cNvSpPr>
          <p:nvPr/>
        </p:nvSpPr>
        <p:spPr>
          <a:xfrm>
            <a:off x="5829300" y="2059000"/>
            <a:ext cx="3182894" cy="4490652"/>
          </a:xfrm>
          <a:prstGeom prst="rect">
            <a:avLst/>
          </a:prstGeom>
        </p:spPr>
        <p:txBody>
          <a:bodyPr vert="horz" lIns="91440" tIns="45720" rIns="91440" bIns="45720" rtlCol="0" anchor="t">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kumimoji="1"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kumimoji="1"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kumimoji="1"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kumimoji="1"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kumimoji="1"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kumimoji="1"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kumimoji="1"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kumimoji="1"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kumimoji="1" sz="1200" kern="1200" cap="none">
                <a:solidFill>
                  <a:schemeClr val="tx1"/>
                </a:solidFill>
                <a:effectLst/>
                <a:latin typeface="+mn-lt"/>
                <a:ea typeface="+mn-ea"/>
                <a:cs typeface="+mn-cs"/>
              </a:defRPr>
            </a:lvl9pPr>
          </a:lstStyle>
          <a:p>
            <a:pPr marL="0" indent="0">
              <a:buFont typeface="Arial"/>
              <a:buNone/>
            </a:pPr>
            <a:r>
              <a:rPr lang="en-US" altLang="ja-JP" sz="3600" dirty="0"/>
              <a:t>(1</a:t>
            </a:r>
            <a:r>
              <a:rPr lang="en-US" altLang="ja-JP" sz="3600" dirty="0" smtClean="0"/>
              <a:t>)</a:t>
            </a:r>
            <a:r>
              <a:rPr lang="ja-JP" altLang="en-US" sz="3600" dirty="0" smtClean="0"/>
              <a:t>劇場は現在とどう違う</a:t>
            </a:r>
            <a:endParaRPr lang="en-US" altLang="ja-JP" sz="3600" dirty="0" smtClean="0"/>
          </a:p>
          <a:p>
            <a:pPr marL="0" indent="0">
              <a:buFont typeface="Arial"/>
              <a:buNone/>
            </a:pPr>
            <a:r>
              <a:rPr lang="en-US" altLang="ja-JP" sz="3600" dirty="0"/>
              <a:t>(2</a:t>
            </a:r>
            <a:r>
              <a:rPr lang="en-US" altLang="ja-JP" sz="3600" dirty="0" smtClean="0"/>
              <a:t>)</a:t>
            </a:r>
            <a:r>
              <a:rPr lang="ja-JP" altLang="en-US" sz="3600" dirty="0" smtClean="0"/>
              <a:t>役者はどう違う</a:t>
            </a:r>
            <a:endParaRPr lang="en-US" altLang="ja-JP" sz="3600" dirty="0" smtClean="0"/>
          </a:p>
          <a:p>
            <a:pPr marL="0" indent="0">
              <a:buFont typeface="Arial"/>
              <a:buNone/>
            </a:pPr>
            <a:r>
              <a:rPr lang="en-US" altLang="ja-JP" sz="3600" dirty="0"/>
              <a:t>(3</a:t>
            </a:r>
            <a:r>
              <a:rPr lang="en-US" altLang="ja-JP" sz="3600" dirty="0" smtClean="0"/>
              <a:t>)</a:t>
            </a:r>
            <a:r>
              <a:rPr lang="ja-JP" altLang="en-US" sz="3600" dirty="0" smtClean="0"/>
              <a:t>劇場の名前は</a:t>
            </a:r>
            <a:endParaRPr lang="ja-JP" altLang="en-US" sz="2400" dirty="0"/>
          </a:p>
        </p:txBody>
      </p:sp>
    </p:spTree>
    <p:extLst>
      <p:ext uri="{BB962C8B-B14F-4D97-AF65-F5344CB8AC3E}">
        <p14:creationId xmlns:p14="http://schemas.microsoft.com/office/powerpoint/2010/main" xmlns="" val="173354879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96348" y="609602"/>
            <a:ext cx="8388626" cy="1084728"/>
          </a:xfrm>
        </p:spPr>
        <p:txBody>
          <a:bodyPr>
            <a:normAutofit/>
          </a:bodyPr>
          <a:lstStyle/>
          <a:p>
            <a:r>
              <a:rPr kumimoji="1" lang="ja-JP" altLang="en-US" sz="4400" dirty="0" smtClean="0"/>
              <a:t>劇場</a:t>
            </a:r>
            <a:endParaRPr kumimoji="1" lang="ja-JP" altLang="en-US" dirty="0"/>
          </a:p>
        </p:txBody>
      </p:sp>
      <p:sp>
        <p:nvSpPr>
          <p:cNvPr id="4" name="AutoShape 2" descr="data:image/jpeg;base64,/9j/4AAQSkZJRgABAQAAAQABAAD/2wCEAAkGBxQTEhUUExQWFhUXGBwaGBgYGBwcHBwcHB0cHBceHBocHCggHBolIBYdITEhJSkrLi4uHB8zODMsNygtLiwBCgoKDg0OGxAQGywkICY0LCwsLCwsLCwvLCwsNCwsLywsLCwsLCwsLCwsNCwsLCwsLCwsLCwsLCwsLCwsLCwsLP/AABEIAOAA4AMBEQACEQEDEQH/xAAcAAACAwEBAQEAAAAAAAAAAAAEBQIDBgEHAAj/xABCEAACAQIEAwYDBgQFAgYDAAABAhEAAwQSITEFQVEGEyJhcYEykaEHFCOxwdFCUmLwFjNyguGy8RUkNJKiwkNEc//EABoBAAMBAQEBAAAAAAAAAAAAAAIDBAEFAAb/xAAzEQABBAEDAQYFBAIDAQEAAAABAAIDESEEEjFBEyJRYXGhgZGxwfAUMtHhI/EFM0JSJP/aAAwDAQACEQMRAD8A8wJ0mkLvmiLXUNeK1psZV2Dw3eNlDR4XYneFRGdtOZhTA6/Ohc7aLWOoYCdjsx3dsXXvZEzhGzW9UJZl8QD/ANIJjYMKSZwTtAQRvLDYTjD9nywK96JUlXGXVWBiPi1Eq4n+nzqV0tHhfQDXgx5b7/16fNL/APDYcgLf+IgCUEa3hZOveawzTpuKe2as1+c+C5OplNkUshMExtVnKgstJpEYG13t21anL3jqmaJjMwUGJ1iaFx2tLvBee/gBOLXZljm/FWV3ECSe7S7CS4D+FyTBnwGAZFKM4uq/Mj6rGvNpgvZceMG+sq1xNQPEbSK7R+J0b2gzB0pBn4Nc17/BdFsgDci/z0WX4xhe4vXLebNkMTEToDtJ69arjdvaHLnuNZCL4PgWuK7AnwlQABJJYOw3IAAFpiTPTQzS5XhpA/Oiqhfsynd3s2e87sXRJa4oOURNoKbkw5jwvIG5IIOWkCby8PdOfqLbf59FL/DUKG74RLj4F3RLjtr3kD/JI1I38jHu2vp+fJebqaPCTcUwa28hW5n7xcw8OWB8JnxHUMrrH9M86ex268Id5cbUcHhu8W45YqtsKTC5iczBQAJHXr+decdpA8UZkGAmv+GTrN3UXhZPg/izqjEeLVRnBB567Urt81XS0ntQl/G+Hdylthczi5MeGIKwWB8RhhnU+jAzTIX7iRVUsfNbUnWTVBwktBdwp2rEsoOkkD56UJfQJWmHabK0+M7JLbYK2IABZlzFAAMoUlj+JOXxQSJiDPSp26guuhwvFzKuln8ZhTauPbMyjZTIjUb6AnnpvT2u3AHxRMAX1hJ51jiq4Iw45KK7kuqEMoVrotcywYxrliIgzvrBoRi/S0rVasO7o4CZN2ai49vvj4FRpFvfO4QCO85TNB22Lrx6+CmM2MJJxjh5sXTbLZiFUkgQJZQ0DUyBMTz6U9jw4XSXRKFYaUQKaWAtpdFuvWt7EALhFYsLcq5QKFUANFJ9wng4e015bjpcQuFyjTw2WumTMiQjL7ikPlLTtIx/dL0tbwK/OFZxThgt993t+7CX7OaNQRdQuX82CoY0/lrGSbqoDIPskPrkBPF4bl77u8Tfa4maS0fEbdy8ZPQhBr1ep3ycWBR/0qtLqdrdpaCMfwh14QWdh97vILbXEcqY/EtxdYrr8Pxt1m3PPQxLX/kdPex9lPqXWQaq8/BZPjuBSzdNtWdiCwYtHxK7IQI31Q61ZG8ubZCnYQbBTjsvwRD93uZ7i3He4BCKyqUKAHXY/iAg9V8xSJpT3m9BRXi2iiLHBw+VLd/EZjh+8tqx8J/DtuLYI8nC/wC1eWgEzEZLRV0fnV/dE0DdlFf+G5u6b7xiGV7r2sxaWRzdW2f/AHqxYxvlg0vtMHuji/z0KrElAtofmUl49wEIly+WvOc+TM8HxAWz4zqZZbhKmR8A5nSiKe3BgpSmI2l3CAe8RQ7oLjKjFCQYJAPrvzo5CKJI4VIjDW7lquKcLyEzicSfxLI+PX8R7ok67g2Sw/1D1qaOTd/5HX2r8+CW5+4cBctcGcFkN/FKwFowH8LC84DOp2K/iN7q8xOnjKKuh19kvfnhZXihIuOhd2Ft3Vc5kwGPyk66cyaqZxdcp4FtTjs5wtLi2m7y/be7dNqbcQIa1EneD3oPqnpSZZCCRQxnPxSi4pthODqfu7DFYpe/7tQA+ssoZdRyUZp9tppRm/d3RhCX9KSfiXC7T2DfW5iHHcG8C8EZu9WxlJjfSfRYG00+OQ7ttDmva0iQlJOE2s9y1bOmd1UnoCQCfYSfamyGmkjoqI5djbWh4f2dtuyB3vK5v3LJKBcqtae2szEie9+a0l0rhdAVQPzS5J95Uk4d3hwym/i8uJ73OHfUZbakgrzJnKZ5CsMu3cabivckJbSXC1TY4Laa7ZW496cQ8KTlzLFxbR7yQZbN3g0MeAb5tNdM4NJAGP8AePZPjBQN/h9sYu3h5uAM6W3Jy5gXIGmgGmYb9DTA89mXY6r0jyExwfAkRGxCveNtfGq+BsrK72bjMpXK2XKHDAAweooXSknYQL/D+BRAWbVuK4MbZZhiL5RbJuhhcgm3AzIDGj9/4enOCaBs27FC7r4/6ynBD4jg1prBvq99gLDOhcggZLwsohOXTQzA6QKJsrg7aQOenpacCbWbUGqLTNq+evBFITSsuWqAFPkhN2FBRrREpIabWj4JxVbdjujdZC2IVnAUmbQWGGnUnbyqaWMuduA6e6OiX/BG8Xx+HvWCr3CHZLOYLbgFrKXVAHIA50G2gBpUbHtdYGM9fGkUsDheMZTHD8as/wDmYdst5hByHYWcqmOouQY6ClPicS3y/n+E7T6KTaHge/n/AAgcZx20l0OFJS5fe9dUjYPbNtk8/wDMubaQR5gMZE8tI8gB8/8ASVq9O5oG7oK/tZHtLxPv8Q94CMwXSI1yjP8A/LMfer4Y9jA38/KXIfhPOAcft2kwga4wW3cuveUKSCGC935Egp7Z/Wp5YS5zjXIACcMi1a/GLSm09q+7PZt2lRChCzb7oPqdg/c/8amB7JxBa4YN9fG0yNhJRtvjdlHfxHunupdHhPhKYhrgAHU23InyApPYvc0YyBXsrHwFov8AOEHjeN22S+iXblw3ozKywCVdWRhJ0youTqdD6M7FwcHEAUs07g9wbXH5/aV4FlS9aLaBXUnSdAQTpzpjrLTSvfGP2DmitPxTjFi6zsGaS1p/g3NhruUHXdkuLryKmpmMe3396/tSs0T7oj38VPB8dtLbFrvLkIUyNlMhBdV8hM/wqkdDmjYVjo3E2B+cLf0TyePylj+LQblxlmGdmBiNCxI05b1bGcBDJE6NotOeBcTt20wwZ3ATEG7dULIK/hleepmyPTN6ymWNxc6hyMIOx3NLkeO0OFH3MFnP3ZkObu9YFvLcAGbmyofn0pf6eQ7/AD/P5Uz2EWkq8TtLhDZ7y4SMO1rLkhS5xAvBvi/lGWYqkRu7TdXW+fKlNtPVI+G4gK+YtBCPl8AcFihVQVOkS2sz6VQ9pIpAbdgLZXO0tj7xadLl0J95e9dXu4nOLR0GbU57RM9H9ZibC8NIIF0AM+CMR7iquEccw6jDtfu3WuWe+1CTmNyFUk5tfCvrJ301ySGQkhoFGuvgqGgNaR6K/CcXwpew7vcJsPMldXm4Lpb4vD4jc08131pboZdpHj/FLoxkFrg2u8PHjp/C5xHF2LmLsYkFjlNtrpy6lrZGoE6yFHTWtaHtjLPWvinM0IdG4EC+mfzhU3uNWFtXLOe6qHQMEEtmuvcvT4tAVYIN+vlTWseXB1D8wFx9Rp+yVFrtDa7p7BLFG79Q+TUJdyOpyzrluoTE7Ex0ojA4ODxzj2x9EtgtfXeL4cYc2ke7Aw72gCmhY3xdDHxdARtpPSvCN+7cQOb9qRtBvKz1sinFWxUeUPcua0wBRyyZwmHejakbSuyJmcFfJbBOleJpY2NrzYT7gHB7Js38ViFa4lkqotqcuZmIEsRqFGYbefSCiWV24Rt5PVTzMLXtHFq2zhcNisTZt2UawHkOMxeG1KlSx2+VAXSRsJdlUkGNriTuoWMV8FHAcPV762cxCtcKBoE7kAxt0n3r0jyG7l095Zpi+s1dId+FLexQw6kx3pTNpMAkFo22BMUQkLGbyodS5s0O40DV/wBJN2r4J92vm0HzIQrI8fErCQYHnI9qq083aM3L52SOzTsZr0Tm92Pt28W9g3XFm3h++uXSo8MzlEba6CNzrSRq3OjDwMk0AsayiWXwo8G7P4ZsM2IvX7lpRd7sAIG3ErPnG/pWSzvD9jW3i1YIC0tAIyLzhW4LgVh/vF17zfdbJADKsu5b4QAdtxMj9YF8zhtaB3j7J7icNxm/QUq+GcDw17HW7Ni9cNt7ZbMyjMrAMSpG2yjbrWyzyMi3PGbpLjYY3F2Dto+RyB90yfszZcJesXme33q27gZcrLnIAI5H4hU41Dm21wo9Fe9z2zDtAAaJFGwaVPHeHYWwXS3ed7qNlKskDz18tKOJ8j6JGEzTTvdTnAUfA5+S72d4D94S82Yqy6Wxyd8rNl+SVks2wgJk0/YubQu+fIYF+6o4DwhMVcNt2ZRkZpUAnw68/KjfI6MWPRbrqEJNXkD5qWJ7OWcti5avM9m5dFppUK6sddpIMiT8qwal2dwyBai7LaTE8UasVkFC9o+DYTD94lu/ce9bYKUZAB/VBHSnQyyPokUPFQgYDjX3QvZbgyYq/wB07MgKM0qBPhE863UTGJu4BaWW0n098Ii92TjADGW2YkMe8QgaLMZgRvEifc8qFuruYxkfFBPp+wk2ehSxuGp9y+8Zmzm93WXTLGXNM7zpEU8SHtdlYq0h7aaHXz/pF9k+H2b1rHNdTO1nDtcTxMAGAMTlIkbb9KGd7mvYGnkoKBjLjyD/AD/CS8Mwj3riWrYzO5CqPM9egG5PQU572sBc7hCxxOFtcJw7Ao/3ZsVcN4HKbgRe5D7Ea+IgHSZ+Vc+R0xHaBuPel2dHqZAza2j5Zv4dENxTssVtYosxF3DFTlAGVkYjxA77a0cWo7zR0KDXuEjGSN4PsfBK+C8DS7Ya67upF63aUCIYvq2/MKCadLO5jtoHQlRRQ7qzzfsiu1XB8Jhu8S3futftsBkZAFMxOo6Az7VkEsklEtFIJLazdY9Oqy63NKqIS2yGlWh1ouiU02VM35NDtpOM24ovCYqKW9lq7S6oNNFaPs72lbDM0BXR9Httsw/7TUs2n314hWyyRzNp/wACOR/K1GE4bYGKwOKwsravOwKH+FgD8PlodNtBFSPkd2b2P5FKUue3exxvHPiENwfiuFbGW1XCFX76A3fuYbNvlOh9KKWN7Y7LvZP3ukhP+Q4BxtHh42guCW1GKxt665RLZuqHAkh7rsikDmQM1HKSWMaOefklN3EADrXWuMn7Kvt1hrdzC4W9ZfvFtzh2YrlJgZrcjlAzfOi0bi17mOFdUrUsf21vFWQ7m+v8p527w3e2MQlkxeQWbt1RvctKug6whl46jzpOjdtc3dwbA8jaknjIb2jfE3+enHxSPgWKsrwtmvWu+T7yvhzlNcmhldeR086bKxx1FNNY/lWAhwYSeh4z1S3sv2iWwblq7bFyxdjOh+hHn+3ybqNOX09pohExweNjzRGQf58vp5rS8I4NascQwt2w5axfS6yBt1hDmE8wMw/53MkspfAQ7kEfVYQ5rZGu5AH1blZvgPH1H3fDWg0PiLT3neJYgrlVQNkETrJNVTQd1z3eGEoT75RRvny6FEdu+IWTibqJZyXFutnfOTn/ANp0X2rNLG7YCTg8JkU21oAP9J3wbE2MNbwfe3mt3NcQUVMwbvPCmY8vAsf7jU0jXyF+0Y4v0TiXyOcBWRtya8/r9F3hGG7riuIt8hbuMv8ApZQyx6Bo9qJx3Qtd5ha/UGTT0elexQ/E1CjALZ/9MzpcU7sbkgPnO2YDQQBuemmMy15d+6spwNyu3nve1civXlKvtBxVo4m6qWclxbhz3M5OfT+U6L7VTpGu2Ak46DwXO2hrBR5Cj9m//rR//K7/ANNZr/8Aq+IWtFMd6D6hMuD8b+74fAM3itucQl1TsUJtg6e9JfDvfJXIoj5KokSnY/qBR8CLr+D/AEqO1/CBhsJkUzbbFh7TdUa0Svy1HtPOmaaXtJL8vupJiKaCKIsEeBtA9ih+BxLT/wDTf8jTtT/2R+qSR/hd6j7rn2XZRxC3MTkfLPJsv7T86zX32WPFDCzuv9PuFmzZdGKsCHUkNO+YGD7yKqsEX0RQB7Xgt8l6riMQDxJcO+17BrZu/wCpgx184I+dccNqEPHQ2PRWfujkA8dw+B/gn5JBcwhw9rB4dtHzm9cH9TPkT5Kn1p5dv3v+A+Sr0cQO5w6Cvayq/tHNp79wLZC3FueK5mJL6DdToOW3SmaMkNFnClOjLoGvu/KuFhcXaI5V0WOtcvUxOYOFGwmlaSgiYaU0wpoC9UN0jjwpDDkV7cvfpnDKd8E41ZtWmtYjCi+pbMDmKMpgAww1EwKRLC9ztzHUmNc0Np9gjqKNjzyEavbOL9i4tlUs4cHurKsYEjUsx1YzrP8AySB0lsLScnkrzJWi7uiK80r4XxoWsUMRkkC4XCZupJAzRyJ+lNlg3M2WsgnDbDuDhEcR7SK1q5aW2U7zEG+zZ51OaFiPhGbTzoWaenbielLz9Q1tbbwr8JxofdLuHZMy3GVpzRlK7Eab6fKluhIkD7XQc9kzWuzbV3GdtLi45cWlsLFsW2tzIYCRroOv0rW6Nph7MnzBXNfKIpDglruR9CPMfTC+4f2ww6Wrln7mjWnum5kZzCmIAXSYGsetefpHl27fmqtDHqIdoHeFXXHqrF7U4Zsy3MDbNvTIqMVKwNfGBmljqeunShOlku2vynMlirkg+ODfqvrPbJlxNu/3S5LNs27NlSQqgiNTuTBMnnp0rHaQFhbfJslEJGgEG6Pz6fws5w3Ei1fS6E8KOHCz0MgTHtNVSs3MLbU8Pdks8LRcU7WWb3eN9ytLcuSGuSS0H4iJEBiJExpNTM0r20N5odEwOivF+yVcc4r95vG7lyDKqqoMhQoCgDTbSnRRdmzbyia7vkg+ad/46UXkvGyC62O4nOfEOTNA33+fkKQNE7btB62ik1Ontws5+v8ACB4H2uWza7p7Yu2w4uIGJBVlMgqR6a/8mjl0Zc7cDXQom66FwBdYI4Pl4Z9kXxPtdaxAuEYO0t24CDd1JGYQxGkZoJE+dCzSujobzQ6IGuif+y/jVIDs7xr7rd73uw5ysoBMDxaE6eVHND2rdtpu5oaQbyqcXxRXw9iwLcdyXIbNJOcgsCIj+EfLzomRbXOdfNeyW57cVfCu4h2ge7hLWGcT3T5ladYykBY/3HWhj04ZKXjr0Xp3tkp3/rr5+fr4/Nc7M9ohhO9myt0XVCMrHTLrIiNZn6UU0HaEZqkkPZtLXg89Edd42tzuzYw9rDZHzzbGrMBCyY2EmB50oxbbD3F1+K6OihYTvZfoUzv9p0LC82EstiND3hLRmGzFBoWEb+lJbAa27jXgmyaRjR3SQPD+1nf/ABK4L3fFi1zOHLHmwM1UY2lu3pwltd2ZoDHUeR5V/E+0TXsX94ZYEoQk6QoECehifc1jdOBFsSIpjEdousp1ie1iX+8JwtlbjqQbmpYSIJE84O9I/TFld4kKzSMa8hu51DpYpZbi9sBaqhOV7/l4g1oKBwwpzlyoAKyjE00pPK6bO7iletsUJKpEYIVd3DgitD6SpdM1wQtzB6aUwSKGXRkDuqh8MQKIPBKlfpnMblG8Gwqs11nXMLdl3gjQtoiSPIuG/wBtBK8gADqaSmss95bH/wANtXHs91bsHCNmAZZW4riyzZLzSGnMpaTIMb8qh7RwB3E7v76K0f42kD4HoUsHZxG+5Kclxrly93jW3zBkthGgEGAcpYaRuKZ+oI31iqq/Epcrd5yPzKnhux1o4nGW2ttlti1dtjM2bu2Jd0WG8TFQbYmTPnrWnVu2sIPNg+vF+nVQGAAuHNfTKXW8LhvuuGvNbRBevOHIu3C6ILo0RCxDAJKkkE7HemF8naPa03XGOcdfijiDS1t4vrfGT+X0TZ+D2le8z4a13S20a0VvXO7dWvrbL5+8kEK+oJ0IBjXWczOO0NcbJN2MjF0q2sAwQenX1z90H2k4fh0tWvu6IwuFsj537wgXbqp+GTlyFUUZoBnpTYZHkkvPHy+a3aMD0+iYY7s1ZtYjDqbcq6XVZSxhrllWJaVaQG8LQCKU2d5Y43xXyKKo/wBtZPCC4twqwljElbSC4jpbIe7cGR2sk3FteL8Qh9QGzAidSNabFI8ubZ8+PM8+GFHLtIcG+JHNeHzSzgyIvD790phy4vBQb6FiQbTErbIBhyVkTA0OtOkLjqGts1V49eqmaGiMuoH19BwisR2fssi3rayFwrd+mZvDe+6tftXNDOVjy2lSOcUAneDsd4ivMXRCbLAK3jij8CM18ly92Yy4XB3FUi49y2LpkkMt85rek+HKIU6CS3pXhqLke0nFGvghax0YY4WM5/PZOMVwCxnxLqv4TWS2GGYwGCXGfWfFkNhhB/mE1MJ3hrQTkGnfZdBpc40fKvO6/lB3MFh++v4MWgptJcy3yzZy9pSzF5OXu2ynQAQCDvTN79rZL5rHTKxhBv8AOtIvjnZ6wMVYspa7svdckKzENYSJYlmMP4bggEaATEihinf2ZcT4fMoS0E1X5/aExnCLNh8YzWA6oli5aRneALrqGGZHBOXMyySdV50xkr5AwbqOb+CHa0Eg5z6YRGPwVjC20vLaFxb5BRLjMRbU20dgSpBLE3IBJ2HXWlse+UlpNV4dckfZWxO2d28eXJQvaLA20XNakDOhAJJOS9aFxAZ5qUcdSCJooHOJp34QaRPlcSPiPklD2+dOBVbmCrQLinBcpwJK7buZTXiLRxymM2rcVdziha3aVRqZjO0IUiKYFA4U3CZxFTru20ClIMKykYcAvi1epYXArjXBzrwCx0jQMrrQehFeyFnceFdg7iozz8L23ttG/iHhPswU+1C8F1eRtJlga79qme0j2/8ALs2bYksyqGhmKNbky0gAO0KsAE0QgDuSSudL3AcY9UHhuNsLAshVgLcUMZzAXCmfnH/4wNtietE6AF+8+XsgbIHNHipHtPeRAqBAVW2oeGzRauG4n8UbsRttpXv0zCbPn74SpZS07gM49v5CqxHanOqhsLhiFd3WVcgG42ZwBniCeUacoo26aiaec/xSl7VmO5x5qq72ndrbWVt20tFMgRc8KO8F0kFmJLFlEySIAECt/St3BxNnm/HFfRa3UcisY+FWrbfaoqln8CyzWY7t2Vi3hfvBrnj4ieWxIof0tk940eQjfqhQNe6o4Z2kuWVyhUfxtcl8xIZ7Zttsw0IY+8dKN+ma43x0+WUluooURfPuiv8AFrm0EuWbFz4fG6sWLIpRGaHALBTlmNQNZig/SgOtriPy0btQHNtzc+PnxaC4Zxw2bTWWs2bqtcFyLqlvEFyg6MBsT8zTZIA9+8Eg1WElkjWt2uF5VuG7Q3Fa6VC5bmH7i4okBkCd2DE/EAAdNPLesdp2kC+htNbPk4wRx6KWD7UXUv3b2S2zXijFSGyg23V7eUBgRBQDc6ac6x2maWht8X7oGaghxsXeVVhe099BbHhYWu+yKZj8cQ8wZ2JjXSTWu0zCSfGvZY3UOaK8AR+eiJftRcuKZS0LjoEe6FPeOgEEEzGoABIAJGk0v9K1vU10HQKlmoEhuqPXz+CIxXay9cF0Mts95n1ymU7xQtwIc2gYASDIoW6VrSCLx714+iY6YEbSPzlRwnaZ0ti0bVm4oQW/GrGVDm4oMMJhiYrx0wJuyOqIyNrI8OvgpJ2kuNn71bd5bjBytxTlDKMqlcpBWFGWAYgAV46dootseiNrwRRCjiOKtdUhtXa6bjnQDRQltVA2CjNp5gcq8Ig035UnRZcAFTfvaV5rcq+eZuykE7aU4BcpxxhD3blGApnvpdsXiaxzQthmccKDXNYogEDpCTSMv4iktaunPqM0FAXpotqUJiVPvZ0rNqPti40pMCaywEbg8gBfFG5V6x1XjHIBTV9ZzBta86iMIYu0a/vK9gGBoB3SrHBszCFVZ4ZdPwW3YdQpI+cURmYOSFzjA5jqCf8AC+w93EGXZbK/1bn0XSpX65kfGUU8LTn6IjjH2cZF/Bvq7ASUcBZ/0kEj5/Ohj/5ME95temVN+ksYWKv4MoSrAqw0IO4roNk3Cwgdpw0UoJhToo5mB77fnRF/VL/TdFveBfZyGQtfY+Sr+9c+XXm+4qWaSNuHZSbtZ2ZXCvaQSQykn1nT8x8qfp53SAkoJtPGK2jCz93hrAFyDlG1Vh4OFI6AiyeFC7gwo0mcsmfP614OteMIAscoYWzpr1+lFaRtKiGHn51qEEBfYdtax3CKE95ExQWq6UorEdBTtvWEI2SUKViNWFNY6srrPWALXPsZVJM0anJJ4Xwt71614R2F9ZWDXjlehGxy+uWxmrwOF6SMB6ocsdq0UlPLiVNM1eNImh6Jw6a0Diq4GG8o1SOdJIK6Qe0HKmt4TWFpRt1DLTDC4RXRnIJggAAxvSXPLSGhbI5rspx2fw4ZgAq298pifFymTqCKl1LqF3f8JdnbwnmA4PccnvDGUyVAGvpPLy9alkma39qW54CncZmJt90sCApmD5aftWNAA3Wja0c2rE7J37wnvSI1gkn67zT4nbjTWoJNRGzCyvbnszdsot1yHy+EsBBg/DmHrpPn6Vdp3US0ilPIWyDc1Y+xcysrfykN8jP6VW4WCEhvivfOG3g6LHOuE7BopzwQbSztV2X+9r8YVhsYqiGQxutAXNc3bS8s4xwPE4YmyxVgR1AEciJ9vlXTjmY/vKZ0cgFA2qez/AruJvhGVgo1cwYEbCYOp209q2aZrGd3lehhc59v4Ws7cdj7SYUYjDoodSA6280EHT4ST4gWBkRpM8qVp5nO/eVuogFnY039V5fl12iOVX2uZWV2wIbpWHhbHh4RbClq4hcmtWX0XwrF4KxWrExp8V0ma8tu11a8tGArLJ1oXcJ8VbwCrXwZnShEgrKofoXl9s4X2Mw5EGtY60Ot0xYA5TGGAFAXqgaYAcKXcivbl4wgKDLFFylObsVGposKXvFMOCcP7y6qsYBOvWOcedJnl2NJCp08Brc5bRMIiFbcQH030BG0D23rlF7nDd4Ki+qNwWDVLkkgSA3y39ORpD3lzV5x8FpL75kzIYYf3H9+dTsrhylAp1FC4LBPdeYA+VOay8BOfK2Jq22FwmRK60MOxuVxJJd7km7Rpaa2yXYysCDO0HqeR1oXuo2qtMHk90LwPiXDzZuPbbdGInqOR9xB96sa+xarMWLWq4Txy8baQ2S1aQBisF2YCDvoOuvWo5IWB3mUbLPhS9D4HxUXkBlmB2Yga+66E1O47TtKRLEG5CB7Y9llxaKA2R1MhvLmPyp8L+zKSTubRTSxYW1aFtVCrlymNdxEk7+9Jec2jaLPol3FNSqoZV4aJJ+c8unoawggeqsiOLcMhebdvOzYV0a1Gd9CmxJ5ECrtJOQCHcBQ63Tdp32c/VYm7bZGIb4lMEfnXQBDhhcpwLHZ5CY/crndC8UYWiQocghSxBIAJ3MKdulL60rgQRaFy1qGrXwWK1CG0VNRWIwMqaGsTWkDlSY1iIlfE15aSjcNjORpTo/BdPS66hTldfvowiha1wyn6jUwyt22pATQpwFrmTWttKLLK440rQvPaCFWqVpKS1gC1XZHhiyLtxomQijc8if29q5+rlP7QPVefYFBabF4RGViPiYFUHSPF89Jrnte4OASQT1Sy6XLLbjxk6R/NzH1Pz86oaBW5OwBZTrDcKxKLrBEfwsGj1g/n50p7W3YCT20R6/ZOezNllYmN457UUJO7AU+tc0tq1r2BIrtUSFxgQsd2gw99r1tcwFotqoTl/qzb+oqGQOuiuvpnMDC5vI8VgvtJ4Ddt3u+CTZZVUONgQIhuh8zvVUQ2ik+CYSN29VV9mOHzXMQOWRfqWpeq/8APx+yH9llbjgmDW2SqkwpgL/KOUDpUBJLrctndbRQT4maeoqpLOKXRlIP8Qisq0+IUQUo4VYUHck+cn60JOVW92E/FlWHiAPQxr7VtWKURJBwsx2h7MYBEuYrE2xCyzGTLtEKoEgFmgAD3p2nMznbGuwkzPZW5wBK8x7Rcbu45w75UtoItWV+BFECFHNupOpnpAHdji2hch77KUWddKVIKNq3TP3Db1V6W+tJJVrIxfeXCutaDhC5tOXctYi2rjitCx6hWoFEGvIATa+LRW0sLtqbhtampfRB5tToUebXzNWgLHFRJrUtxpbLs8A6W3Bg+G38j05Tz/0iuXqLDi34oJCKtMsbfa3dKRBVZH++VJ+jUhsfds9UDCHC0S57u9h7jKD4zmMdQCP+k/SvNI2uHRCBvaWhbrvWci4oBAEabsvPXy5Ac6r3GQ7gP9LkbWsGxx/o/nVH2sMoOZRv5R9OXpVLYWAWFMZHEUUQ1UEpYSrjcC3PMbevKKRMRttV6Wy+kk41x23ZtAX7ZZGENmjKZ3AEEmemlAJTQAGVZFpTI8ua6l5bwDtEmEN/Kh/E+DnABbKDqCYn3pjmF1UrpWtvvJxgu0j3DnWGuHWBv6EdNOfzqeSI3lG1rXt2tGAtNe7QBFDERO46Gkta44CjMYBys3xLtAHeZ0HKqREQETaTjs9i8y67mpZRtKM5WkwoLEAbmgbbjQU0lNFleTfa3xw3cV92GlvDGCJnNcIGYn/SDlA5eLrXe0kIjb5rjzybysbZYkeQroNshTEgKCLG+4NA5mKRscGuBRK3gajdGW8rrN1DX5BX2aaxETZXaxFyFytQqNahFAqFw1oS3kBUpJNEcBIFuKesutR3hfUuZ3rV61hVDaK4y6160Lm2VTcXWiBU8jO8tV2dsk2wBuZI+p/+k+9c7Uu7yx9ABPcRiM2Vm1dUyluuUr+papK6BLZHXCs4g5ZE5CFb5Kf3rGYJHw916MUb9Vo+zsuNHKMN41E+YOhrYQS+gVJrKbyLH51WqsOcoDRmGhjb2rrxuOyncrjvAu28KwtTUFJRxiyzlMpIytJgCTpsM2gPmamlFkK3TODLsc+v2Xnn2gYle6ylMQlzOP8ANYMpA3IymFOw16mtAG5dfR7wL7u3yH4V53dWaeCnyM3LnDOINh7ouKAeRB5j96J7BI2iueHmN1hO+0XHAVXqQDE7c9aXpoCDlL1Uwas9988yQTJ6wOU1U5oSGOJyt/2W4paa2Asg7EHlXI1MTg6yr4yHBajiHaH7jg7uKgFv8u1PO4wOWBGoESfKaZoWOLrAx4qHXkAUfVfn+9eZ2LMSzMxZidySZYn1JruhcZE4e9Eg+f10/v3pzHVhC5tqotWdVq7FepeUluEelLfEDwnx6hzfMIi3eBGlSuYWnK6Mc7HDClWJlhQueVaEt48FQ9k0QcFO6F3KIw0ChdlUwbW8pyFmpCV9KG2F1FrxWsabXWEV4Fa4UoLbLMANyYHvW3QtTu5W/wCA8PC5FmAhJZuUAEEjy3rkzP3ElSzOIH0XOMFURmA3DEL0A6+e3vNBELICKO+qOW0WsIY8IBU+UAilXTj6/wAIAacQiuymKi5E6Gfpr+RpgOx4KDWM3R34LdupIkV0zZZYXCBF0UFc4hGhFK/UVyniC+FK3jEI3FaJ29SsdE8dFiPtNw6PZzK+qEGORGx/P6Cia9peKXU0G8AtIXlbmqQug7hCMsmmgqB7SXKF3CZjJJ9KMS0KCQ/QBz9zj8FK5aihDrTHwhi03Yns692394P8b92sEjLB12O5PUfwjrStVJVMCi0zySZHnOcKf2wY/LdsYJWlMNbBPncfUlv6ssH/AHmqNLHtba5+ok3uteeVUkKSmaJYibdvWOm/6605rcoSVLvR/CC3KToJ/Pl5Vu4f+Rayiu3GuCJQAHbw/rvXnGQZIXgG+KGD84j0pJN8hMFjhEWLs71M9lcLoaebdg8qZOtDSbecK4nSgTySWqmKNIIyng3qNfUiwVctCntXK8hdS7Y0dT0Irzv2lKewWt9YULts4IPuv/J9I8q5F5XNeN3PT+VVAYAzupB8jOo/vyrODSYLRVhHKuE6kx7kSP750skWLQktBBKq7FtmeOSsQPp+9PnFOHnSHUEdkV6cnw10Gf8AWvnj+5BXsNnnypRj3p7ZNixHbPHfdo5k7AGJ9+VIbBufS7GjIe2151xHily98R0/lG3/AD71fHG1nCuqgl1ynBKktQBoqSgc2rjFDlUktpCYh9+gpjQufM+17F2LwVnA4Vouq5tqb19QVMOQM6qSYyyuXblvNIk3OffRcYEV5nzXh3Fse2IvXL7/ABXXLnyLGQPQCB7V1AKFKEmzaCNaV5E4dI19vpTWDqhKuwtk3PCuiz4m/SmsaZMDjqULiBlOcHg/we7AHxEzGp6a+g/7VXHHTNoSnP71q3EHvECn+EzEev7n60bhubSEd02kvEMNlMjSajmj2mwnMdaXg86l5Ca0kGwj01E1K4EGiuvHTm7gpAGhRgErhFagIKeCo19WKUmrFrj4KpqJIeaRXDLJuXFHLcnoBqf786CU7Wkod5pbzB2ZCkncmPkYP1Fcd+HKN55CqwVgknNAGZYHrufmK84jFLS5fcaDLbtlLmQkkzyO2k+x8t62CiTYtADZKs7CYk3sRdePDOhHPQSfKmzxhmxvVJnf/iPgvT1GlXx/sXDPKGuGD5HShdh3qmtyF5X9qr/jWgOSt/8AX9q9EMuXe/47/rWHinq+rULgrQUt7VVko7SCzK64rwXnYNKi8mmlG0qWZmKCM4Vhks8MxOIMl7rjDIIGUaB2aTqTAYabED2pkNyNHxXzrMMJ+CzIpwCUokV4heRdkTlXkzifTSfoac3NDzQlHm5AIUADOY/T6CqbrA8UuvFN82iycqxp5+f6+x6VQOPJJX1zxAna4u46+Y8tK36hYMHyQfFCGtyOW496XL3mWEUeHJHctCZG3MVC5l5CpBVuDuTIqWbOV0dE/lqNRalK6zGEr57NaHLHwkI8mp12Sc4U1NeK1rly5XgvScKzhuIyvESHlD6NpI8xvWSNtt+GVLvLTS9FwQVSFJmBBPUgw31n6VxXZJKndZFr61YIdy7AAuIM8hMH3oXEUAFu6xgILjuDe61uxZJJlRmgwJ3mAdKfA9rLe5LLqYXFa7spwH7qmltviMSdYPsBPyrHSF797h5BQaiVrgGNOPutWTp08jvpXSaRtXO6oLGnT8qVI7CfFysD2i4MuLYszlCubKepMaRudQNBUn6kxZAvK7UbzE0NCzt7sLdVSTcEwTqhgxymTB9RRt/5JhP7U1uqBOFn+IcNuWGC3BBIkEagjqP2PlVscrZBbVVG5rhhCMlMBROjtU3KYFNIFQDRqUZ5TXtvbNrD4CyqkWjbN5WJnO1yGbT+HLJ028VbpXb3OJ54XE1bNhocWfmsrYTr0/v8q6TAoSq3396E8ryuKwAZ1B0+lMqgCvIoP8M7bn9abuyEFJlaxEnxzHlyEH9YqgOvlKI8FfJ2/iQaH+YdPpR30QVlCX/hkbGhdxaIc5SkPFRA0nqFhoue/wCdTzDBVWkftlF+iaG5FRVa75l2cK6zczUJFKmKXtMFQOME17szSA65ocp2sUDWFhC2PVtcUVaeaWQr45A4IrhAUXVLcmWAfXU/KglvbQSnN5W1sWwUzxNwbqDuY0kddJPma5Tznb0UxsGuivtWwzFW3j5EgAD5xSiaF9FhcQLC2PZ/Dm1bCEK10yWyTEk7knyjXapDIHPPZguJ4XJ1Dt53HA805tC8NfDzkGfarI2a1uce6kcYj4r69ZzasIbqvL9f7NM3PGX+3T7rzXUe6luMDroSpVZKk6ExqBOxJnLyp5duGD+fn9qmPac0bPP57pXfSy58ORyr5lV5UnMMpjmGBb5etYduQPkbyqmmQDvWMZIzx/KacExHeKQygOjsjrO2U+H5oVPualdFtfVBSahux1g4OQfX+0k7Q9mExBFp/CRPdONxtp0y/wBPyikxyyaaSuhVUGqLG72/ELzDjvZ6/hGi8sAnwuNVb0PI+R1ruRTNkGF14NQyYd0pNcFPCKQYR/ZHs3cx+I7lWCKBmuOR8K+XVjyHr0o3PArzXImk7LJXt+P7NYV1QXMMt7u1CWw/wgDTY6ct4qIOdFe2yT8FzS4yYcccrw3t12YbBX2gAWrhLWgGzQAdVPPTNpO4jzrs6LUdrHR/cOf5U08W11jhZELr86d1SkTiLWnofpA/anPb3UIKrz7f3/fKhvhan/C7YKsTqx38v751fCMG1LKcqRtkafxLBU+Q/aSDRVWPksu8oe40LpseXQx/fyoSceqIDKTXhAPrULqATwqAIIJpThjKYw04Jld0qMLty4XUeK8QvNftFhCGSaJSEFxXwJFbhZ3gURh8QRQOaCqYdQ9hTvgt9DdXPMTy68qlmaQ00upFPvXoNhvESFA/XQzr1IH1rjPGAicBSswAyMpI1d1BB301+UCf+1Kmd3D5BLfkFbKzduqzwyhDpnABy5QS7H3GUDyJgwa9p4zGw0eeSuS4MdVjPh43wPv+BUYTH3kXuVcvdbxl21CKygqB/MYIPQE0x+pMDdoOTnKYYo3ntCKaMUOv580ZihdREfvzv45tqdxIiAOfnUr3OEW8m7P2S2dm9xaGemSp277RFwAqwEEaa9Y1j5mlx6h0ZB6FYWN5byEPxCwUOWAVYcxvG0Hlv+VdYuJCZC4O73UIFcLluq6Eo2kkTqs6q3UayOh23oJGWKCf2gLC12fsfJP7VxbyZlMwSAY0zLofPlUxYJBtPPHxUDmuhdTh/opRxm6l2zct3E1zBMp1nzH6c6l7Qt8nBVwRlsgcDirXjHaLAdxdKgMEOqFxBK+fLQ6aV9Fppe1ZfXquv21tvF+S232JWdcS/U21+Qcn/qHyrZz/AJGj1XH1psBetd2CII0p+xrm7SuVuINheT/bBwcLYzqFDIwcNMGCYI8zqPl5VNpB+n1OwHBV73GfTkn/AMrxmINd7g2uWirkxBEdP1HpVBJI4QAIeysn5mlM5RHhOOD34kxMnQ+lWwOPKnlFppfSVEaEHQ9J3ny5VQ4W3CSDRSfFtoTt5eY0/ep5DhOaEoxOn98qieU8KiJYeopTyjYLcE0xR1qRq7eqwcKmaJTl2EyGHFTFxXdGnb4LpsCNq3cUJgaOiquWRFEHFIlhYQvsPbgj1rzjhBDGWleg8LcsqSSNJJ6zB9gNvnXGmwSrHrQcH4eWxGHhjkQhpI1kAqFPuwPoal3j9p/9Gve7UWofUbsLQduWW1hcigd5dGQNAzFQczSQBoTv5tXSla2NgA591zdJbpC48DPlaZtg8uJHhYrkWDBgQI1bb+EaenXTnavTOdqBjFBY2S4Oep/KTK9hxEfDpv8AL9qol0bNtHHn8lM15u+UtxeDZW8Am23xdAfYT71DPo3Rm2Zb18P5VMcrXN73PRfLLoUMErBU+Xty5e9ZpdQ4BzDmshePdcHePKou4eGGs9Ovy/WuhFIJDSYH2FMjuyWkLOpJiJgbz1gCk6qPPaNKH99N5VGJsAut0LGu59QZjmPr0iudJf7qoJrHkNMdrDduODJeuYZUZbfe3cis8jKMu2/MgBV6wJiI6milreRkDPr50qYpC1h3ZIWr7G9mRgFdVuG4HOYkrljSAIBM6Chfrg54fXRRTy9qKIqlq7WIFXQa+N2DgqJzCvHvt54upNnDrvJuMfIAgD0Jaf8AaKr0tSSukHHCY8lkQb4/Qf2vJkM11QVIjmBgHXUe3qDVI4QINtM3ypX7SUSdcJT8MHn9Y/sVbCO7ankOaTEtp761ReEnqkmOfn71NKU9nCWXl/L89f1qNwTgqLfxD1pDuCmxfvCOcyaQMLpPduKjWpRT/LUNr7Dao3aIJMowhwk0dqPYSrAIoUfAW64YhFpF2LAb9Ykx8/nNcmYjcSsecrUcLuMqXXUEm2gIXeWVgVH02qQMtwcOmVBPRpp6/Skx7Q4P7zi8OD/lG0CBrLZjqQRrpKsfJa6Mrt0jWEYIH9qOB3ZwuI5tafHWSLlhwTAJRtdwymJGx8QHzqrUR7XRu8MH44+tKOJwLHtPqPgf4RObNtEdfPn8qW54lAaBxWfPr8kqtqpdDmJEwNo035a6chUz4nGUkcdKxz64Rgikkx/4d3LopYCOmpOg864Wu07o5CK88LoQ/wCSO+aRKujqCZBHPmaKHUsY0GyCPdKLXNJAVWNxIA/pgAyJEHY0z9U4u3C/sjjjN+ajaOdcoByrsQAFyjaKwudJYyV49x24nJ+JtZzH9mBjLiKzsqW2k5TuZIAB5GBuKdpZTDYaAScKp2p2M4yVtrdoqIkHzIFCI5GHFH4Bcxzg5V485ELQR1I2HmQaonjLWb9vxHHxBWxd52215j9qvCsPiMK1+3cXvbBBbXcNAynnmMAienQ6Vf8AGSmKQMzTvIj5X7o9Q1xZR6Lx23X1DVz0ch8A1j8vnVTb2hB1QbrJjc+VKOTSLon2EQooIgldyNY/vr9K6DG7QpXGyp3bomRseXQ0RPVYG9Epxrany/KpZSnNGEE5AB67fQUgmgUxU4f4hUz+E+Ct4RfOkq3quga15aAtKqVAvuAwUqmWTRAqV7QTa+a1XrQuiHRVqmtF0Ujm06lv+GZmRYyxBEac9P3rjSinUkSVa2vY3DDJdkbkDrMA/XUUemAcTa5WvcQ5tLQ8OsDKFIBNpmVSP4dIgH0MV0Ym42nO0mj4WudI43fjyp8VuEWXIGYqJj01089KHVyf4XL0DQZAPFW4e8uw0nX1nXfkfKh0+qhcAG4vPrfn0Pl4oXtdyVcw9aoexwzR+qALPdo01R4JgNMf0+Jf1+Zr57/ku+8H4LpaI4Lb5r3wvsgZVZQZIH1118657oi5o2jPqPy/zhestJBQLWC/4baQGGggwQwInpr9BWxSOadlePwKduDe8PJDcKxDsvg0QiMgGXUFlgECQIVfOqXHbjqila0HPPijEV0hiuUnVdjly6AfLX/cameXMIe34HzQW1+L9Voe8lQ3ONfUb12TJ2kQlH7qz6jlc7bTq6JX2p4slvC3STrkIHy1I6wCW9qqOoZKwNHWvdMgjcHh3hn5L8rX7uZmbbOxaPUk/SSK7rW0APBSFxcSfFSXTWnDCFMGBC+GYPyqujtwhxaowI/FUHTWgjH+QWsee7hPO/QfAcx8h+fzq7eOin2nqqbixIIisINUtBCVYppPrpUkhynNQVxppDjaYoWfiFIdwU2H94RxApC6R2gLgatQbloLd2RURFFfYMmDmqDGK0Kd7qXVuV6lgkKqZ9aIBTvfnK1nZzGFtG1EaHo2x59IPt51z9UwDKF4sWF6h2PdbeGe45hQ7EsemVdT86zTBrWl58Vw9dbpQ0eCY2uKqtt73xI7ju8v8QyoPbxBpnWtfqmwtL3dTj5BI7AvcGDkDPzP2RtjGgtkYQx1A3kaazG/l5VkGta92x7aPRKdEQ3cOEJgr03LlsfEj8+aHb0/5qWGIse+JlYNi/8A5PT7j1TpGgMa89R7o3O206cweXvOvSqe0msxuOOoPTyvqkU3lA462cucakToOnMVydTFuG8FUREbtpQfDsUNQQRlOnmCNPapoZBGTu/CnzR8EdULjcR3TFztv69B60toJkx4pkbQ9oalnZi9om+VVZjA0MsQo9TJ08qqn/fZ8ft+BN1LeR1K21tJUHrynQfLc1044t0QeM+XQfTPquQTTqVKrqMpywDuevMz70qG3uGzu1Y58eTlGTjOV5j9rnHLRs3VtsDmQIpBkEm4ouZTzGRWBPka6EELXakFowPsE526PT56rxNBXdC5ysijWIvB4gqCIkcx+oqmJ5AQubalhFV3IGaSTHMxRR7XOQusBNrKlF8Hvp+tWNFDCS7Jyp4l5WZ1Hua8491Y39yQ4ppJPr/x9ahkObVDeELdf2pLndEaqUwQaWUTTRBTAxU2V1e6pACvZW9xMcLc0pDxldnTP7tFEEaUCpcARlVZ4oqtTl21Vu1aAkPdfK13ZFlFsswnxe86Df1Irm6wEuoJtbmilvuHh7mBtJe2u37jPGngUMVOnKVQ1jtjIgBxf2+y5U3d1Di3oAPifwhO+z2Cy2ijWmRQ2ZQTnyNJnlqNiNNiKQGmS7aelGro+nVTTvp1g349LCYcQcIy3Duob5RStW4slieel/L8KXCC5paOtK2wsXrrBtwp19BBB+f0qiN3/wCqUh1Yafgaz9fZC83E0EeKsXMSQN/756b/AKULWyueWN5/PTlAdtWpKQV0g7jTboazDmey9kFILuGNskrqsgRr4d4ny10rjSM2jcPj5LoNkEgo8/VBY2brBBu2hHlpPtvQMwdwTo6jaXFMOB4dVuZFgqmknclRE+e3p86p00Xaasbs1Z8lPqXns9x5Ke38StucxiBm9pA/Mj5iu8ZGwk7h5+teS57WOfx6JdxS+oU3ghOUbkxM6QqjViSYGw13qRzYZ/8AM1px1OB8Bz9FRGHA7LX51+0LiBu3xOUBQVAX4RB2XyGw8gK7Ogj2sJ8crddgtas0ldAKBSFGFisJjWmcLFLDprm289Y+Y2omNo2scU4TE6Azm5dPrVgfixlJLeijcaa8TawYSrFLE+oB/v2FSSDlOahHpBTFWRQryYW7UgHyqdxoldSOLewFfPhSK8HhY/SvaLRNrESZpZar4tRbrTPDsDSHCl14Xh3KhcXWtCXKzKhlmttJLdybcJvEW2TWA0mN8reEx5gwanlb3g5ebYFL13g13urGCa5AH4mcgyPFJkf08/IVBMQHtceAuRKC98jRzj2WwwyqB4AADqMsQZ56V0I6a3urmPJJ7yT9oYNu4Qde7cD/ANpn6xXC1UjZJmkG6Nfz9lZpbDgPMJf2Lxpeyru+aISSBpr4Qw+Qn96cwbJ3PdwKHl/roPBO18Ya/a0ef+lp8XhQ6lZIB0JUwfSa6k2nDro1fv5LnMkLTaFKd2mS2vwgAf31/euVqt0cRZEM4GOt4tNB3u3PKF4pZZVhdiYYk/vzP61FqYDA2hwcH1ToHNce98FRh8Obas7AhtlnmSOQ9SfltSzA6JvaO6cep4wmPeJHBo4RPA+GXbSEtkzsemw6b6n6V2dLoZ429owCz4+CRqdQyR1C6Ct4ywde6K5i0CPEAdROqAlQP5thp1p87t5EZHHPr4JcILTvB/Pisv8AaXxtcLhBaRocgIomTtqfYc+prDEJJGwtHdbk/ZUaYGzI7qvz1xU+Mazpp+tdyMYU2qNvVBXQGn1hSrlaF5SI5UddFlpjg7hQQYjlp/YnSqYyWpbhasyjcac4oscheU+90nnW78IduUvxjS0D1P6fmamkNlNY3CGuJFJcmUqitCvVSvs3iBSnNsqqKVzW0ESuK5UGxVt1ROCh7b1pCQxxCPwuKjelPZa6On1ZYco1cSDzpWwhdFuqY/qp+lYjwMhE4PEZTtIIgjkRQPbYWbhwveeD8NV+H2rY2NlAs+agg9edRvgMjDZpfOSzbNQXeZVPCr9zD3Gw7/AxY2mPIy2Ue4UtUhc7ThzenT16JkzWStEjeeo/PkmOLwRVHG4KtvvqP+Kll0TtO02b/PslRyhzwfRZjg3/AJclj/lsIuDkR1HpSY9V36Px9PBdTUNEwofu6J3xq89xbVsXCqsGzskScvnOk7nWrZ9W4sY0nHX4fLooNPG1pc+rIqr800swrfFo0Bddso119Byr0Tdsm+yQaA8qF8/SuVM7Iqs9fiq7gLagkeKF06DkJgyZ1qedrpKdHdXTaHFeA8z1RNpuD4ZRAwUQzEu0bk7eijQe1Xu0bmNDnd53mcj0HCX2t4GB+dVXjcYbVprjbIJI68gJO2taJJgzccV08fLyC1kYe/aOqza9sQ5JFoNkR3nkjL4UGY82zHxacwAdYM6lwbZFeCq/R0aDvJeO9q8TdxV5rztABhAT+Z2k/t0q7ShsbdvJOSU2WB3N0BwPzxWOxR8WtdJvC5MhN5XHJAj3ppuktWouk86YF5E2MNIJjXemtZYQEq43QNCg8oJ9t6Zu8lm1Qa8o1APzpZeBlHRQ928D1pTpLWhuVUvWl2mtapXWMydTQl1lGRSqCTWWsDbV1q0CutLccqqKMFhtcQa14oWikOSRW8pVkIu0sigOFSwbgr0sGgLgqGwOq0Zakb0t2V0IiWYKnn3oaXi63L9M8FXLYtL0tqPkopLRYpfOy5eSocYwyvbMrmZQSsbzlYAf/I1POwPZRF+COB5a/nnlX3WDKY2YfMH/AL1PO0Fprw+doW2Cs7cw4NlgREA/Tb3r5lpcH35rpteRKCkvCsUFfunOpPgnaI106j129K6LowW7gMdVTO3G4LcZNEBPMa6CevzrovjBYxpOLF/f5ri3kkBWYnEBDy3kDb1H1o9TONPJYo0bAFfEIWMLwuG+Tr5/n16amKS7VOf3wev18fjheDAMIplBWCAQdwYj612G/wDWlZBwvNu1gt+OzhrYSfEzLABI+EGTyEmB+tcgyNdJvxQ6LtaZrtu55WE4hhJLKwmZKztqpHTyg9CBV8UmAR8fn+UqJIw4ZVGA4CGwuIV0DXRbzJO6tDZQDvO0/rVYn/yAjhc+TTgRURlYvD251NdZo8VyCi+7EbT158z8tKbQpZldw6kDRiKJpoYK0i1y5fbmB7UDpCiDENcNILkzZlcVZ2FLJTGM3Im2h2FYXKlkVq5sJm9fOh3qg6XcqhhorNy83T7QoLbM167QtiIK6lkk0JdQRMhLnL//2Q=="/>
          <p:cNvSpPr>
            <a:spLocks noChangeAspect="1" noChangeArrowheads="1"/>
          </p:cNvSpPr>
          <p:nvPr/>
        </p:nvSpPr>
        <p:spPr bwMode="auto">
          <a:xfrm>
            <a:off x="457200" y="4797287"/>
            <a:ext cx="7759148" cy="1313282"/>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 name="コンテンツ プレースホルダー 2"/>
          <p:cNvSpPr txBox="1">
            <a:spLocks/>
          </p:cNvSpPr>
          <p:nvPr/>
        </p:nvSpPr>
        <p:spPr>
          <a:xfrm>
            <a:off x="457200" y="4698430"/>
            <a:ext cx="8554994" cy="2159570"/>
          </a:xfrm>
          <a:prstGeom prst="rect">
            <a:avLst/>
          </a:prstGeom>
        </p:spPr>
        <p:txBody>
          <a:bodyPr vert="horz" lIns="91440" tIns="45720" rIns="91440" bIns="45720" numCol="2" spcCol="756000" rtlCol="0" anchor="t">
            <a:normAutofit fontScale="25000" lnSpcReduction="20000"/>
          </a:bodyPr>
          <a:lstStyle>
            <a:lvl1pPr marL="285750" indent="-285750" algn="l" defTabSz="457200" rtl="0" eaLnBrk="1" latinLnBrk="0" hangingPunct="1">
              <a:spcBef>
                <a:spcPts val="0"/>
              </a:spcBef>
              <a:spcAft>
                <a:spcPts val="1000"/>
              </a:spcAft>
              <a:buClr>
                <a:schemeClr val="tx1"/>
              </a:buClr>
              <a:buSzPct val="100000"/>
              <a:buFont typeface="Arial"/>
              <a:buChar char="•"/>
              <a:defRPr kumimoji="1"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kumimoji="1"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kumimoji="1"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kumimoji="1"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kumimoji="1"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kumimoji="1"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kumimoji="1"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kumimoji="1"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kumimoji="1" sz="1200" kern="1200" cap="none">
                <a:solidFill>
                  <a:schemeClr val="tx1"/>
                </a:solidFill>
                <a:effectLst/>
                <a:latin typeface="+mn-lt"/>
                <a:ea typeface="+mn-ea"/>
                <a:cs typeface="+mn-cs"/>
              </a:defRPr>
            </a:lvl9pPr>
          </a:lstStyle>
          <a:p>
            <a:pPr marL="0" indent="0">
              <a:buFont typeface="Arial"/>
              <a:buNone/>
            </a:pPr>
            <a:r>
              <a:rPr lang="en-US" altLang="ja-JP" sz="12800" dirty="0"/>
              <a:t>(1</a:t>
            </a:r>
            <a:r>
              <a:rPr lang="en-US" altLang="ja-JP" sz="12800" dirty="0" smtClean="0"/>
              <a:t>)</a:t>
            </a:r>
            <a:r>
              <a:rPr lang="ja-JP" altLang="en-US" sz="12800" dirty="0" smtClean="0"/>
              <a:t>劇場は現在とどう違う</a:t>
            </a:r>
            <a:endParaRPr lang="en-US" altLang="ja-JP" sz="12800" dirty="0" smtClean="0"/>
          </a:p>
          <a:p>
            <a:pPr marL="0" indent="0">
              <a:buFont typeface="Arial"/>
              <a:buNone/>
            </a:pPr>
            <a:r>
              <a:rPr lang="ja-JP" altLang="en-US" sz="12800" dirty="0" smtClean="0"/>
              <a:t>→間近に見る</a:t>
            </a:r>
            <a:endParaRPr lang="en-US" altLang="ja-JP" sz="12800" dirty="0" smtClean="0"/>
          </a:p>
          <a:p>
            <a:pPr marL="0" indent="0">
              <a:buFont typeface="Arial"/>
              <a:buNone/>
            </a:pPr>
            <a:r>
              <a:rPr lang="ja-JP" altLang="en-US" sz="12800" dirty="0" smtClean="0"/>
              <a:t>→円筒形の急傾斜</a:t>
            </a:r>
            <a:r>
              <a:rPr lang="ja-JP" altLang="en-US" sz="8000" dirty="0" smtClean="0"/>
              <a:t>［反民主主義］</a:t>
            </a:r>
            <a:endParaRPr lang="en-US" altLang="ja-JP" sz="12800" dirty="0" smtClean="0"/>
          </a:p>
          <a:p>
            <a:pPr marL="0" indent="0">
              <a:buNone/>
            </a:pPr>
            <a:r>
              <a:rPr lang="en-US" altLang="ja-JP" sz="12800" dirty="0"/>
              <a:t>(2)</a:t>
            </a:r>
            <a:r>
              <a:rPr lang="ja-JP" altLang="en-US" sz="12800" dirty="0"/>
              <a:t>役者はどう違う</a:t>
            </a:r>
            <a:endParaRPr lang="en-US" altLang="ja-JP" sz="12800" dirty="0"/>
          </a:p>
          <a:p>
            <a:pPr marL="0" indent="0">
              <a:buNone/>
            </a:pPr>
            <a:r>
              <a:rPr lang="ja-JP" altLang="en-US" sz="12800" dirty="0"/>
              <a:t>→全員男性</a:t>
            </a:r>
            <a:endParaRPr lang="en-US" altLang="ja-JP" sz="12800" dirty="0"/>
          </a:p>
          <a:p>
            <a:pPr marL="0" indent="0">
              <a:buFont typeface="Arial"/>
              <a:buNone/>
            </a:pPr>
            <a:endParaRPr lang="en-US" altLang="ja-JP" sz="3200" dirty="0" smtClean="0"/>
          </a:p>
          <a:p>
            <a:pPr marL="0" indent="0">
              <a:buNone/>
            </a:pPr>
            <a:endParaRPr lang="en-US" altLang="ja-JP" sz="3200" dirty="0"/>
          </a:p>
          <a:p>
            <a:pPr marL="0" indent="0">
              <a:buFont typeface="Arial"/>
              <a:buNone/>
            </a:pPr>
            <a:endParaRPr lang="en-US" altLang="ja-JP" sz="3200" dirty="0"/>
          </a:p>
          <a:p>
            <a:pPr marL="0" indent="0">
              <a:buFont typeface="Arial"/>
              <a:buNone/>
            </a:pPr>
            <a:endParaRPr lang="ja-JP" altLang="en-US" sz="3200" dirty="0"/>
          </a:p>
        </p:txBody>
      </p:sp>
      <p:pic>
        <p:nvPicPr>
          <p:cNvPr id="6" name="図 5"/>
          <p:cNvPicPr>
            <a:picLocks noChangeAspect="1"/>
          </p:cNvPicPr>
          <p:nvPr/>
        </p:nvPicPr>
        <p:blipFill>
          <a:blip r:embed="rId3"/>
          <a:stretch>
            <a:fillRect/>
          </a:stretch>
        </p:blipFill>
        <p:spPr>
          <a:xfrm>
            <a:off x="387626" y="216430"/>
            <a:ext cx="6678000" cy="4482000"/>
          </a:xfrm>
          <a:prstGeom prst="rect">
            <a:avLst/>
          </a:prstGeom>
        </p:spPr>
      </p:pic>
    </p:spTree>
    <p:extLst>
      <p:ext uri="{BB962C8B-B14F-4D97-AF65-F5344CB8AC3E}">
        <p14:creationId xmlns:p14="http://schemas.microsoft.com/office/powerpoint/2010/main" xmlns="" val="39539617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96348" y="609602"/>
            <a:ext cx="8388626" cy="1084728"/>
          </a:xfrm>
        </p:spPr>
        <p:txBody>
          <a:bodyPr>
            <a:normAutofit/>
          </a:bodyPr>
          <a:lstStyle/>
          <a:p>
            <a:r>
              <a:rPr kumimoji="1" lang="ja-JP" altLang="en-US" sz="4400" dirty="0" smtClean="0"/>
              <a:t>劇場</a:t>
            </a:r>
            <a:endParaRPr kumimoji="1" lang="ja-JP" altLang="en-US" dirty="0"/>
          </a:p>
        </p:txBody>
      </p:sp>
      <p:sp>
        <p:nvSpPr>
          <p:cNvPr id="3" name="コンテンツ プレースホルダー 2"/>
          <p:cNvSpPr>
            <a:spLocks noGrp="1"/>
          </p:cNvSpPr>
          <p:nvPr>
            <p:ph idx="1"/>
          </p:nvPr>
        </p:nvSpPr>
        <p:spPr>
          <a:xfrm>
            <a:off x="2282492" y="6110568"/>
            <a:ext cx="2115670" cy="618566"/>
          </a:xfrm>
        </p:spPr>
        <p:txBody>
          <a:bodyPr/>
          <a:lstStyle/>
          <a:p>
            <a:r>
              <a:rPr kumimoji="1" lang="en-US" altLang="ja-JP" dirty="0" err="1" smtClean="0"/>
              <a:t>VideoClip</a:t>
            </a:r>
            <a:endParaRPr kumimoji="1" lang="ja-JP" altLang="en-US" dirty="0"/>
          </a:p>
        </p:txBody>
      </p:sp>
      <p:sp>
        <p:nvSpPr>
          <p:cNvPr id="4" name="AutoShape 2" descr="data:image/jpeg;base64,/9j/4AAQSkZJRgABAQAAAQABAAD/2wCEAAkGBxQTEhUUExQWFhUXGBwaGBgYGBwcHBwcHB0cHBceHBocHCggHBolIBYdITEhJSkrLi4uHB8zODMsNygtLiwBCgoKDg0OGxAQGywkICY0LCwsLCwsLCwvLCwsNCwsLywsLCwsLCwsLCwsNCwsLCwsLCwsLCwsLCwsLCwsLCwsLP/AABEIAOAA4AMBEQACEQEDEQH/xAAcAAACAwEBAQEAAAAAAAAAAAAEBQIDBgEHAAj/xABCEAACAQIEAwYDBgQFAgYDAAABAhEAAwQSITEFQVEGEyJhcYEykaEHFCOxwdFCUmLwFjNyguGy8RUkNJKiwkNEc//EABoBAAMBAQEBAAAAAAAAAAAAAAIDBAEFAAb/xAAzEQABBAEDAQYFBAIDAQEAAAABAAIDESEEEjFBEyJRYXGhgZGxwfAUMtHhI/EFM0JSJP/aAAwDAQACEQMRAD8A8wJ0mkLvmiLXUNeK1psZV2Dw3eNlDR4XYneFRGdtOZhTA6/Ohc7aLWOoYCdjsx3dsXXvZEzhGzW9UJZl8QD/ANIJjYMKSZwTtAQRvLDYTjD9nywK96JUlXGXVWBiPi1Eq4n+nzqV0tHhfQDXgx5b7/16fNL/APDYcgLf+IgCUEa3hZOveawzTpuKe2as1+c+C5OplNkUshMExtVnKgstJpEYG13t21anL3jqmaJjMwUGJ1iaFx2tLvBee/gBOLXZljm/FWV3ECSe7S7CS4D+FyTBnwGAZFKM4uq/Mj6rGvNpgvZceMG+sq1xNQPEbSK7R+J0b2gzB0pBn4Nc17/BdFsgDci/z0WX4xhe4vXLebNkMTEToDtJ69arjdvaHLnuNZCL4PgWuK7AnwlQABJJYOw3IAAFpiTPTQzS5XhpA/Oiqhfsynd3s2e87sXRJa4oOURNoKbkw5jwvIG5IIOWkCby8PdOfqLbf59FL/DUKG74RLj4F3RLjtr3kD/JI1I38jHu2vp+fJebqaPCTcUwa28hW5n7xcw8OWB8JnxHUMrrH9M86ex268Id5cbUcHhu8W45YqtsKTC5iczBQAJHXr+decdpA8UZkGAmv+GTrN3UXhZPg/izqjEeLVRnBB567Urt81XS0ntQl/G+Hdylthczi5MeGIKwWB8RhhnU+jAzTIX7iRVUsfNbUnWTVBwktBdwp2rEsoOkkD56UJfQJWmHabK0+M7JLbYK2IABZlzFAAMoUlj+JOXxQSJiDPSp26guuhwvFzKuln8ZhTauPbMyjZTIjUb6AnnpvT2u3AHxRMAX1hJ51jiq4Iw45KK7kuqEMoVrotcywYxrliIgzvrBoRi/S0rVasO7o4CZN2ai49vvj4FRpFvfO4QCO85TNB22Lrx6+CmM2MJJxjh5sXTbLZiFUkgQJZQ0DUyBMTz6U9jw4XSXRKFYaUQKaWAtpdFuvWt7EALhFYsLcq5QKFUANFJ9wng4e015bjpcQuFyjTw2WumTMiQjL7ikPlLTtIx/dL0tbwK/OFZxThgt993t+7CX7OaNQRdQuX82CoY0/lrGSbqoDIPskPrkBPF4bl77u8Tfa4maS0fEbdy8ZPQhBr1ep3ycWBR/0qtLqdrdpaCMfwh14QWdh97vILbXEcqY/EtxdYrr8Pxt1m3PPQxLX/kdPex9lPqXWQaq8/BZPjuBSzdNtWdiCwYtHxK7IQI31Q61ZG8ubZCnYQbBTjsvwRD93uZ7i3He4BCKyqUKAHXY/iAg9V8xSJpT3m9BRXi2iiLHBw+VLd/EZjh+8tqx8J/DtuLYI8nC/wC1eWgEzEZLRV0fnV/dE0DdlFf+G5u6b7xiGV7r2sxaWRzdW2f/AHqxYxvlg0vtMHuji/z0KrElAtofmUl49wEIly+WvOc+TM8HxAWz4zqZZbhKmR8A5nSiKe3BgpSmI2l3CAe8RQ7oLjKjFCQYJAPrvzo5CKJI4VIjDW7lquKcLyEzicSfxLI+PX8R7ok67g2Sw/1D1qaOTd/5HX2r8+CW5+4cBctcGcFkN/FKwFowH8LC84DOp2K/iN7q8xOnjKKuh19kvfnhZXihIuOhd2Ft3Vc5kwGPyk66cyaqZxdcp4FtTjs5wtLi2m7y/be7dNqbcQIa1EneD3oPqnpSZZCCRQxnPxSi4pthODqfu7DFYpe/7tQA+ssoZdRyUZp9tppRm/d3RhCX9KSfiXC7T2DfW5iHHcG8C8EZu9WxlJjfSfRYG00+OQ7ttDmva0iQlJOE2s9y1bOmd1UnoCQCfYSfamyGmkjoqI5djbWh4f2dtuyB3vK5v3LJKBcqtae2szEie9+a0l0rhdAVQPzS5J95Uk4d3hwym/i8uJ73OHfUZbakgrzJnKZ5CsMu3cabivckJbSXC1TY4Laa7ZW496cQ8KTlzLFxbR7yQZbN3g0MeAb5tNdM4NJAGP8AePZPjBQN/h9sYu3h5uAM6W3Jy5gXIGmgGmYb9DTA89mXY6r0jyExwfAkRGxCveNtfGq+BsrK72bjMpXK2XKHDAAweooXSknYQL/D+BRAWbVuK4MbZZhiL5RbJuhhcgm3AzIDGj9/4enOCaBs27FC7r4/6ynBD4jg1prBvq99gLDOhcggZLwsohOXTQzA6QKJsrg7aQOenpacCbWbUGqLTNq+evBFITSsuWqAFPkhN2FBRrREpIabWj4JxVbdjujdZC2IVnAUmbQWGGnUnbyqaWMuduA6e6OiX/BG8Xx+HvWCr3CHZLOYLbgFrKXVAHIA50G2gBpUbHtdYGM9fGkUsDheMZTHD8as/wDmYdst5hByHYWcqmOouQY6ClPicS3y/n+E7T6KTaHge/n/AAgcZx20l0OFJS5fe9dUjYPbNtk8/wDMubaQR5gMZE8tI8gB8/8ASVq9O5oG7oK/tZHtLxPv8Q94CMwXSI1yjP8A/LMfer4Y9jA38/KXIfhPOAcft2kwga4wW3cuveUKSCGC935Egp7Z/Wp5YS5zjXIACcMi1a/GLSm09q+7PZt2lRChCzb7oPqdg/c/8amB7JxBa4YN9fG0yNhJRtvjdlHfxHunupdHhPhKYhrgAHU23InyApPYvc0YyBXsrHwFov8AOEHjeN22S+iXblw3ozKywCVdWRhJ0youTqdD6M7FwcHEAUs07g9wbXH5/aV4FlS9aLaBXUnSdAQTpzpjrLTSvfGP2DmitPxTjFi6zsGaS1p/g3NhruUHXdkuLryKmpmMe3396/tSs0T7oj38VPB8dtLbFrvLkIUyNlMhBdV8hM/wqkdDmjYVjo3E2B+cLf0TyePylj+LQblxlmGdmBiNCxI05b1bGcBDJE6NotOeBcTt20wwZ3ATEG7dULIK/hleepmyPTN6ymWNxc6hyMIOx3NLkeO0OFH3MFnP3ZkObu9YFvLcAGbmyofn0pf6eQ7/AD/P5Uz2EWkq8TtLhDZ7y4SMO1rLkhS5xAvBvi/lGWYqkRu7TdXW+fKlNtPVI+G4gK+YtBCPl8AcFihVQVOkS2sz6VQ9pIpAbdgLZXO0tj7xadLl0J95e9dXu4nOLR0GbU57RM9H9ZibC8NIIF0AM+CMR7iquEccw6jDtfu3WuWe+1CTmNyFUk5tfCvrJ301ySGQkhoFGuvgqGgNaR6K/CcXwpew7vcJsPMldXm4Lpb4vD4jc08131pboZdpHj/FLoxkFrg2u8PHjp/C5xHF2LmLsYkFjlNtrpy6lrZGoE6yFHTWtaHtjLPWvinM0IdG4EC+mfzhU3uNWFtXLOe6qHQMEEtmuvcvT4tAVYIN+vlTWseXB1D8wFx9Rp+yVFrtDa7p7BLFG79Q+TUJdyOpyzrluoTE7Ex0ojA4ODxzj2x9EtgtfXeL4cYc2ke7Aw72gCmhY3xdDHxdARtpPSvCN+7cQOb9qRtBvKz1sinFWxUeUPcua0wBRyyZwmHejakbSuyJmcFfJbBOleJpY2NrzYT7gHB7Js38ViFa4lkqotqcuZmIEsRqFGYbefSCiWV24Rt5PVTzMLXtHFq2zhcNisTZt2UawHkOMxeG1KlSx2+VAXSRsJdlUkGNriTuoWMV8FHAcPV762cxCtcKBoE7kAxt0n3r0jyG7l095Zpi+s1dId+FLexQw6kx3pTNpMAkFo22BMUQkLGbyodS5s0O40DV/wBJN2r4J92vm0HzIQrI8fErCQYHnI9qq083aM3L52SOzTsZr0Tm92Pt28W9g3XFm3h++uXSo8MzlEba6CNzrSRq3OjDwMk0AsayiWXwo8G7P4ZsM2IvX7lpRd7sAIG3ErPnG/pWSzvD9jW3i1YIC0tAIyLzhW4LgVh/vF17zfdbJADKsu5b4QAdtxMj9YF8zhtaB3j7J7icNxm/QUq+GcDw17HW7Ni9cNt7ZbMyjMrAMSpG2yjbrWyzyMi3PGbpLjYY3F2Dto+RyB90yfszZcJesXme33q27gZcrLnIAI5H4hU41Dm21wo9Fe9z2zDtAAaJFGwaVPHeHYWwXS3ed7qNlKskDz18tKOJ8j6JGEzTTvdTnAUfA5+S72d4D94S82Yqy6Wxyd8rNl+SVks2wgJk0/YubQu+fIYF+6o4DwhMVcNt2ZRkZpUAnw68/KjfI6MWPRbrqEJNXkD5qWJ7OWcti5avM9m5dFppUK6sddpIMiT8qwal2dwyBai7LaTE8UasVkFC9o+DYTD94lu/ce9bYKUZAB/VBHSnQyyPokUPFQgYDjX3QvZbgyYq/wB07MgKM0qBPhE863UTGJu4BaWW0n098Ii92TjADGW2YkMe8QgaLMZgRvEifc8qFuruYxkfFBPp+wk2ehSxuGp9y+8Zmzm93WXTLGXNM7zpEU8SHtdlYq0h7aaHXz/pF9k+H2b1rHNdTO1nDtcTxMAGAMTlIkbb9KGd7mvYGnkoKBjLjyD/AD/CS8Mwj3riWrYzO5CqPM9egG5PQU572sBc7hCxxOFtcJw7Ao/3ZsVcN4HKbgRe5D7Ea+IgHSZ+Vc+R0xHaBuPel2dHqZAza2j5Zv4dENxTssVtYosxF3DFTlAGVkYjxA77a0cWo7zR0KDXuEjGSN4PsfBK+C8DS7Ya67upF63aUCIYvq2/MKCadLO5jtoHQlRRQ7qzzfsiu1XB8Jhu8S3futftsBkZAFMxOo6Az7VkEsklEtFIJLazdY9Oqy63NKqIS2yGlWh1ouiU02VM35NDtpOM24ovCYqKW9lq7S6oNNFaPs72lbDM0BXR9Httsw/7TUs2n314hWyyRzNp/wACOR/K1GE4bYGKwOKwsravOwKH+FgD8PlodNtBFSPkd2b2P5FKUue3exxvHPiENwfiuFbGW1XCFX76A3fuYbNvlOh9KKWN7Y7LvZP3ukhP+Q4BxtHh42guCW1GKxt665RLZuqHAkh7rsikDmQM1HKSWMaOefklN3EADrXWuMn7Kvt1hrdzC4W9ZfvFtzh2YrlJgZrcjlAzfOi0bi17mOFdUrUsf21vFWQ7m+v8p527w3e2MQlkxeQWbt1RvctKug6whl46jzpOjdtc3dwbA8jaknjIb2jfE3+enHxSPgWKsrwtmvWu+T7yvhzlNcmhldeR086bKxx1FNNY/lWAhwYSeh4z1S3sv2iWwblq7bFyxdjOh+hHn+3ybqNOX09pohExweNjzRGQf58vp5rS8I4NascQwt2w5axfS6yBt1hDmE8wMw/53MkspfAQ7kEfVYQ5rZGu5AH1blZvgPH1H3fDWg0PiLT3neJYgrlVQNkETrJNVTQd1z3eGEoT75RRvny6FEdu+IWTibqJZyXFutnfOTn/ANp0X2rNLG7YCTg8JkU21oAP9J3wbE2MNbwfe3mt3NcQUVMwbvPCmY8vAsf7jU0jXyF+0Y4v0TiXyOcBWRtya8/r9F3hGG7riuIt8hbuMv8ApZQyx6Bo9qJx3Qtd5ha/UGTT0elexQ/E1CjALZ/9MzpcU7sbkgPnO2YDQQBuemmMy15d+6spwNyu3nve1civXlKvtBxVo4m6qWclxbhz3M5OfT+U6L7VTpGu2Ak46DwXO2hrBR5Cj9m//rR//K7/ANNZr/8Aq+IWtFMd6D6hMuD8b+74fAM3itucQl1TsUJtg6e9JfDvfJXIoj5KokSnY/qBR8CLr+D/AEqO1/CBhsJkUzbbFh7TdUa0Svy1HtPOmaaXtJL8vupJiKaCKIsEeBtA9ih+BxLT/wDTf8jTtT/2R+qSR/hd6j7rn2XZRxC3MTkfLPJsv7T86zX32WPFDCzuv9PuFmzZdGKsCHUkNO+YGD7yKqsEX0RQB7Xgt8l6riMQDxJcO+17BrZu/wCpgx184I+dccNqEPHQ2PRWfujkA8dw+B/gn5JBcwhw9rB4dtHzm9cH9TPkT5Kn1p5dv3v+A+Sr0cQO5w6Cvayq/tHNp79wLZC3FueK5mJL6DdToOW3SmaMkNFnClOjLoGvu/KuFhcXaI5V0WOtcvUxOYOFGwmlaSgiYaU0wpoC9UN0jjwpDDkV7cvfpnDKd8E41ZtWmtYjCi+pbMDmKMpgAww1EwKRLC9ztzHUmNc0Np9gjqKNjzyEavbOL9i4tlUs4cHurKsYEjUsx1YzrP8AySB0lsLScnkrzJWi7uiK80r4XxoWsUMRkkC4XCZupJAzRyJ+lNlg3M2WsgnDbDuDhEcR7SK1q5aW2U7zEG+zZ51OaFiPhGbTzoWaenbielLz9Q1tbbwr8JxofdLuHZMy3GVpzRlK7Eab6fKluhIkD7XQc9kzWuzbV3GdtLi45cWlsLFsW2tzIYCRroOv0rW6Nph7MnzBXNfKIpDglruR9CPMfTC+4f2ww6Wrln7mjWnum5kZzCmIAXSYGsetefpHl27fmqtDHqIdoHeFXXHqrF7U4Zsy3MDbNvTIqMVKwNfGBmljqeunShOlku2vynMlirkg+ODfqvrPbJlxNu/3S5LNs27NlSQqgiNTuTBMnnp0rHaQFhbfJslEJGgEG6Pz6fws5w3Ei1fS6E8KOHCz0MgTHtNVSs3MLbU8Pdks8LRcU7WWb3eN9ytLcuSGuSS0H4iJEBiJExpNTM0r20N5odEwOivF+yVcc4r95vG7lyDKqqoMhQoCgDTbSnRRdmzbyia7vkg+ad/46UXkvGyC62O4nOfEOTNA33+fkKQNE7btB62ik1Ontws5+v8ACB4H2uWza7p7Yu2w4uIGJBVlMgqR6a/8mjl0Zc7cDXQom66FwBdYI4Pl4Z9kXxPtdaxAuEYO0t24CDd1JGYQxGkZoJE+dCzSujobzQ6IGuif+y/jVIDs7xr7rd73uw5ysoBMDxaE6eVHND2rdtpu5oaQbyqcXxRXw9iwLcdyXIbNJOcgsCIj+EfLzomRbXOdfNeyW57cVfCu4h2ge7hLWGcT3T5ladYykBY/3HWhj04ZKXjr0Xp3tkp3/rr5+fr4/Nc7M9ohhO9myt0XVCMrHTLrIiNZn6UU0HaEZqkkPZtLXg89Edd42tzuzYw9rDZHzzbGrMBCyY2EmB50oxbbD3F1+K6OihYTvZfoUzv9p0LC82EstiND3hLRmGzFBoWEb+lJbAa27jXgmyaRjR3SQPD+1nf/ABK4L3fFi1zOHLHmwM1UY2lu3pwltd2ZoDHUeR5V/E+0TXsX94ZYEoQk6QoECehifc1jdOBFsSIpjEdousp1ie1iX+8JwtlbjqQbmpYSIJE84O9I/TFld4kKzSMa8hu51DpYpZbi9sBaqhOV7/l4g1oKBwwpzlyoAKyjE00pPK6bO7iletsUJKpEYIVd3DgitD6SpdM1wQtzB6aUwSKGXRkDuqh8MQKIPBKlfpnMblG8Gwqs11nXMLdl3gjQtoiSPIuG/wBtBK8gADqaSmss95bH/wANtXHs91bsHCNmAZZW4riyzZLzSGnMpaTIMb8qh7RwB3E7v76K0f42kD4HoUsHZxG+5Kclxrly93jW3zBkthGgEGAcpYaRuKZ+oI31iqq/Epcrd5yPzKnhux1o4nGW2ttlti1dtjM2bu2Jd0WG8TFQbYmTPnrWnVu2sIPNg+vF+nVQGAAuHNfTKXW8LhvuuGvNbRBevOHIu3C6ILo0RCxDAJKkkE7HemF8naPa03XGOcdfijiDS1t4vrfGT+X0TZ+D2le8z4a13S20a0VvXO7dWvrbL5+8kEK+oJ0IBjXWczOO0NcbJN2MjF0q2sAwQenX1z90H2k4fh0tWvu6IwuFsj537wgXbqp+GTlyFUUZoBnpTYZHkkvPHy+a3aMD0+iYY7s1ZtYjDqbcq6XVZSxhrllWJaVaQG8LQCKU2d5Y43xXyKKo/wBtZPCC4twqwljElbSC4jpbIe7cGR2sk3FteL8Qh9QGzAidSNabFI8ubZ8+PM8+GFHLtIcG+JHNeHzSzgyIvD790phy4vBQb6FiQbTErbIBhyVkTA0OtOkLjqGts1V49eqmaGiMuoH19BwisR2fssi3rayFwrd+mZvDe+6tftXNDOVjy2lSOcUAneDsd4ivMXRCbLAK3jij8CM18ly92Yy4XB3FUi49y2LpkkMt85rek+HKIU6CS3pXhqLke0nFGvghax0YY4WM5/PZOMVwCxnxLqv4TWS2GGYwGCXGfWfFkNhhB/mE1MJ3hrQTkGnfZdBpc40fKvO6/lB3MFh++v4MWgptJcy3yzZy9pSzF5OXu2ynQAQCDvTN79rZL5rHTKxhBv8AOtIvjnZ6wMVYspa7svdckKzENYSJYlmMP4bggEaATEihinf2ZcT4fMoS0E1X5/aExnCLNh8YzWA6oli5aRneALrqGGZHBOXMyySdV50xkr5AwbqOb+CHa0Eg5z6YRGPwVjC20vLaFxb5BRLjMRbU20dgSpBLE3IBJ2HXWlse+UlpNV4dckfZWxO2d28eXJQvaLA20XNakDOhAJJOS9aFxAZ5qUcdSCJooHOJp34QaRPlcSPiPklD2+dOBVbmCrQLinBcpwJK7buZTXiLRxymM2rcVdziha3aVRqZjO0IUiKYFA4U3CZxFTru20ClIMKykYcAvi1epYXArjXBzrwCx0jQMrrQehFeyFnceFdg7iozz8L23ttG/iHhPswU+1C8F1eRtJlga79qme0j2/8ALs2bYksyqGhmKNbky0gAO0KsAE0QgDuSSudL3AcY9UHhuNsLAshVgLcUMZzAXCmfnH/4wNtietE6AF+8+XsgbIHNHipHtPeRAqBAVW2oeGzRauG4n8UbsRttpXv0zCbPn74SpZS07gM49v5CqxHanOqhsLhiFd3WVcgG42ZwBniCeUacoo26aiaec/xSl7VmO5x5qq72ndrbWVt20tFMgRc8KO8F0kFmJLFlEySIAECt/St3BxNnm/HFfRa3UcisY+FWrbfaoqln8CyzWY7t2Vi3hfvBrnj4ieWxIof0tk940eQjfqhQNe6o4Z2kuWVyhUfxtcl8xIZ7Zttsw0IY+8dKN+ma43x0+WUluooURfPuiv8AFrm0EuWbFz4fG6sWLIpRGaHALBTlmNQNZig/SgOtriPy0btQHNtzc+PnxaC4Zxw2bTWWs2bqtcFyLqlvEFyg6MBsT8zTZIA9+8Eg1WElkjWt2uF5VuG7Q3Fa6VC5bmH7i4okBkCd2DE/EAAdNPLesdp2kC+htNbPk4wRx6KWD7UXUv3b2S2zXijFSGyg23V7eUBgRBQDc6ac6x2maWht8X7oGaghxsXeVVhe099BbHhYWu+yKZj8cQ8wZ2JjXSTWu0zCSfGvZY3UOaK8AR+eiJftRcuKZS0LjoEe6FPeOgEEEzGoABIAJGk0v9K1vU10HQKlmoEhuqPXz+CIxXay9cF0Mts95n1ymU7xQtwIc2gYASDIoW6VrSCLx714+iY6YEbSPzlRwnaZ0ti0bVm4oQW/GrGVDm4oMMJhiYrx0wJuyOqIyNrI8OvgpJ2kuNn71bd5bjBytxTlDKMqlcpBWFGWAYgAV46dootseiNrwRRCjiOKtdUhtXa6bjnQDRQltVA2CjNp5gcq8Ig035UnRZcAFTfvaV5rcq+eZuykE7aU4BcpxxhD3blGApnvpdsXiaxzQthmccKDXNYogEDpCTSMv4iktaunPqM0FAXpotqUJiVPvZ0rNqPti40pMCaywEbg8gBfFG5V6x1XjHIBTV9ZzBta86iMIYu0a/vK9gGBoB3SrHBszCFVZ4ZdPwW3YdQpI+cURmYOSFzjA5jqCf8AC+w93EGXZbK/1bn0XSpX65kfGUU8LTn6IjjH2cZF/Bvq7ASUcBZ/0kEj5/Ohj/5ME95temVN+ksYWKv4MoSrAqw0IO4roNk3Cwgdpw0UoJhToo5mB77fnRF/VL/TdFveBfZyGQtfY+Sr+9c+XXm+4qWaSNuHZSbtZ2ZXCvaQSQykn1nT8x8qfp53SAkoJtPGK2jCz93hrAFyDlG1Vh4OFI6AiyeFC7gwo0mcsmfP614OteMIAscoYWzpr1+lFaRtKiGHn51qEEBfYdtax3CKE95ExQWq6UorEdBTtvWEI2SUKViNWFNY6srrPWALXPsZVJM0anJJ4Xwt71614R2F9ZWDXjlehGxy+uWxmrwOF6SMB6ocsdq0UlPLiVNM1eNImh6Jw6a0Diq4GG8o1SOdJIK6Qe0HKmt4TWFpRt1DLTDC4RXRnIJggAAxvSXPLSGhbI5rspx2fw4ZgAq298pifFymTqCKl1LqF3f8JdnbwnmA4PccnvDGUyVAGvpPLy9alkma39qW54CncZmJt90sCApmD5aftWNAA3Wja0c2rE7J37wnvSI1gkn67zT4nbjTWoJNRGzCyvbnszdsot1yHy+EsBBg/DmHrpPn6Vdp3US0ilPIWyDc1Y+xcysrfykN8jP6VW4WCEhvivfOG3g6LHOuE7BopzwQbSztV2X+9r8YVhsYqiGQxutAXNc3bS8s4xwPE4YmyxVgR1AEciJ9vlXTjmY/vKZ0cgFA2qez/AruJvhGVgo1cwYEbCYOp209q2aZrGd3lehhc59v4Ws7cdj7SYUYjDoodSA6280EHT4ST4gWBkRpM8qVp5nO/eVuogFnY039V5fl12iOVX2uZWV2wIbpWHhbHh4RbClq4hcmtWX0XwrF4KxWrExp8V0ma8tu11a8tGArLJ1oXcJ8VbwCrXwZnShEgrKofoXl9s4X2Mw5EGtY60Ot0xYA5TGGAFAXqgaYAcKXcivbl4wgKDLFFylObsVGposKXvFMOCcP7y6qsYBOvWOcedJnl2NJCp08Brc5bRMIiFbcQH030BG0D23rlF7nDd4Ki+qNwWDVLkkgSA3y39ORpD3lzV5x8FpL75kzIYYf3H9+dTsrhylAp1FC4LBPdeYA+VOay8BOfK2Jq22FwmRK60MOxuVxJJd7km7Rpaa2yXYysCDO0HqeR1oXuo2qtMHk90LwPiXDzZuPbbdGInqOR9xB96sa+xarMWLWq4Txy8baQ2S1aQBisF2YCDvoOuvWo5IWB3mUbLPhS9D4HxUXkBlmB2Yga+66E1O47TtKRLEG5CB7Y9llxaKA2R1MhvLmPyp8L+zKSTubRTSxYW1aFtVCrlymNdxEk7+9Jec2jaLPol3FNSqoZV4aJJ+c8unoawggeqsiOLcMhebdvOzYV0a1Gd9CmxJ5ECrtJOQCHcBQ63Tdp32c/VYm7bZGIb4lMEfnXQBDhhcpwLHZ5CY/crndC8UYWiQocghSxBIAJ3MKdulL60rgQRaFy1qGrXwWK1CG0VNRWIwMqaGsTWkDlSY1iIlfE15aSjcNjORpTo/BdPS66hTldfvowiha1wyn6jUwyt22pATQpwFrmTWttKLLK440rQvPaCFWqVpKS1gC1XZHhiyLtxomQijc8if29q5+rlP7QPVefYFBabF4RGViPiYFUHSPF89Jrnte4OASQT1Sy6XLLbjxk6R/NzH1Pz86oaBW5OwBZTrDcKxKLrBEfwsGj1g/n50p7W3YCT20R6/ZOezNllYmN457UUJO7AU+tc0tq1r2BIrtUSFxgQsd2gw99r1tcwFotqoTl/qzb+oqGQOuiuvpnMDC5vI8VgvtJ4Ddt3u+CTZZVUONgQIhuh8zvVUQ2ik+CYSN29VV9mOHzXMQOWRfqWpeq/8APx+yH9llbjgmDW2SqkwpgL/KOUDpUBJLrctndbRQT4maeoqpLOKXRlIP8Qisq0+IUQUo4VYUHck+cn60JOVW92E/FlWHiAPQxr7VtWKURJBwsx2h7MYBEuYrE2xCyzGTLtEKoEgFmgAD3p2nMznbGuwkzPZW5wBK8x7Rcbu45w75UtoItWV+BFECFHNupOpnpAHdji2hch77KUWddKVIKNq3TP3Db1V6W+tJJVrIxfeXCutaDhC5tOXctYi2rjitCx6hWoFEGvIATa+LRW0sLtqbhtampfRB5tToUebXzNWgLHFRJrUtxpbLs8A6W3Bg+G38j05Tz/0iuXqLDi34oJCKtMsbfa3dKRBVZH++VJ+jUhsfds9UDCHC0S57u9h7jKD4zmMdQCP+k/SvNI2uHRCBvaWhbrvWci4oBAEabsvPXy5Ac6r3GQ7gP9LkbWsGxx/o/nVH2sMoOZRv5R9OXpVLYWAWFMZHEUUQ1UEpYSrjcC3PMbevKKRMRttV6Wy+kk41x23ZtAX7ZZGENmjKZ3AEEmemlAJTQAGVZFpTI8ua6l5bwDtEmEN/Kh/E+DnABbKDqCYn3pjmF1UrpWtvvJxgu0j3DnWGuHWBv6EdNOfzqeSI3lG1rXt2tGAtNe7QBFDERO46Gkta44CjMYBys3xLtAHeZ0HKqREQETaTjs9i8y67mpZRtKM5WkwoLEAbmgbbjQU0lNFleTfa3xw3cV92GlvDGCJnNcIGYn/SDlA5eLrXe0kIjb5rjzybysbZYkeQroNshTEgKCLG+4NA5mKRscGuBRK3gajdGW8rrN1DX5BX2aaxETZXaxFyFytQqNahFAqFw1oS3kBUpJNEcBIFuKesutR3hfUuZ3rV61hVDaK4y6160Lm2VTcXWiBU8jO8tV2dsk2wBuZI+p/+k+9c7Uu7yx9ABPcRiM2Vm1dUyluuUr+papK6BLZHXCs4g5ZE5CFb5Kf3rGYJHw916MUb9Vo+zsuNHKMN41E+YOhrYQS+gVJrKbyLH51WqsOcoDRmGhjb2rrxuOyncrjvAu28KwtTUFJRxiyzlMpIytJgCTpsM2gPmamlFkK3TODLsc+v2Xnn2gYle6ylMQlzOP8ANYMpA3IymFOw16mtAG5dfR7wL7u3yH4V53dWaeCnyM3LnDOINh7ouKAeRB5j96J7BI2iueHmN1hO+0XHAVXqQDE7c9aXpoCDlL1Uwas9988yQTJ6wOU1U5oSGOJyt/2W4paa2Asg7EHlXI1MTg6yr4yHBajiHaH7jg7uKgFv8u1PO4wOWBGoESfKaZoWOLrAx4qHXkAUfVfn+9eZ2LMSzMxZidySZYn1JruhcZE4e9Eg+f10/v3pzHVhC5tqotWdVq7FepeUluEelLfEDwnx6hzfMIi3eBGlSuYWnK6Mc7HDClWJlhQueVaEt48FQ9k0QcFO6F3KIw0ChdlUwbW8pyFmpCV9KG2F1FrxWsabXWEV4Fa4UoLbLMANyYHvW3QtTu5W/wCA8PC5FmAhJZuUAEEjy3rkzP3ElSzOIH0XOMFURmA3DEL0A6+e3vNBELICKO+qOW0WsIY8IBU+UAilXTj6/wAIAacQiuymKi5E6Gfpr+RpgOx4KDWM3R34LdupIkV0zZZYXCBF0UFc4hGhFK/UVyniC+FK3jEI3FaJ29SsdE8dFiPtNw6PZzK+qEGORGx/P6Cia9peKXU0G8AtIXlbmqQug7hCMsmmgqB7SXKF3CZjJJ9KMS0KCQ/QBz9zj8FK5aihDrTHwhi03Yns692394P8b92sEjLB12O5PUfwjrStVJVMCi0zySZHnOcKf2wY/LdsYJWlMNbBPncfUlv6ssH/AHmqNLHtba5+ok3uteeVUkKSmaJYibdvWOm/6605rcoSVLvR/CC3KToJ/Pl5Vu4f+Rayiu3GuCJQAHbw/rvXnGQZIXgG+KGD84j0pJN8hMFjhEWLs71M9lcLoaebdg8qZOtDSbecK4nSgTySWqmKNIIyng3qNfUiwVctCntXK8hdS7Y0dT0Irzv2lKewWt9YULts4IPuv/J9I8q5F5XNeN3PT+VVAYAzupB8jOo/vyrODSYLRVhHKuE6kx7kSP750skWLQktBBKq7FtmeOSsQPp+9PnFOHnSHUEdkV6cnw10Gf8AWvnj+5BXsNnnypRj3p7ZNixHbPHfdo5k7AGJ9+VIbBufS7GjIe2151xHily98R0/lG3/AD71fHG1nCuqgl1ynBKktQBoqSgc2rjFDlUktpCYh9+gpjQufM+17F2LwVnA4Vouq5tqb19QVMOQM6qSYyyuXblvNIk3OffRcYEV5nzXh3Fse2IvXL7/ABXXLnyLGQPQCB7V1AKFKEmzaCNaV5E4dI19vpTWDqhKuwtk3PCuiz4m/SmsaZMDjqULiBlOcHg/we7AHxEzGp6a+g/7VXHHTNoSnP71q3EHvECn+EzEev7n60bhubSEd02kvEMNlMjSajmj2mwnMdaXg86l5Ca0kGwj01E1K4EGiuvHTm7gpAGhRgErhFagIKeCo19WKUmrFrj4KpqJIeaRXDLJuXFHLcnoBqf786CU7Wkod5pbzB2ZCkncmPkYP1Fcd+HKN55CqwVgknNAGZYHrufmK84jFLS5fcaDLbtlLmQkkzyO2k+x8t62CiTYtADZKs7CYk3sRdePDOhHPQSfKmzxhmxvVJnf/iPgvT1GlXx/sXDPKGuGD5HShdh3qmtyF5X9qr/jWgOSt/8AX9q9EMuXe/47/rWHinq+rULgrQUt7VVko7SCzK64rwXnYNKi8mmlG0qWZmKCM4Vhks8MxOIMl7rjDIIGUaB2aTqTAYabED2pkNyNHxXzrMMJ+CzIpwCUokV4heRdkTlXkzifTSfoac3NDzQlHm5AIUADOY/T6CqbrA8UuvFN82iycqxp5+f6+x6VQOPJJX1zxAna4u46+Y8tK36hYMHyQfFCGtyOW496XL3mWEUeHJHctCZG3MVC5l5CpBVuDuTIqWbOV0dE/lqNRalK6zGEr57NaHLHwkI8mp12Sc4U1NeK1rly5XgvScKzhuIyvESHlD6NpI8xvWSNtt+GVLvLTS9FwQVSFJmBBPUgw31n6VxXZJKndZFr61YIdy7AAuIM8hMH3oXEUAFu6xgILjuDe61uxZJJlRmgwJ3mAdKfA9rLe5LLqYXFa7spwH7qmltviMSdYPsBPyrHSF797h5BQaiVrgGNOPutWTp08jvpXSaRtXO6oLGnT8qVI7CfFysD2i4MuLYszlCubKepMaRudQNBUn6kxZAvK7UbzE0NCzt7sLdVSTcEwTqhgxymTB9RRt/5JhP7U1uqBOFn+IcNuWGC3BBIkEagjqP2PlVscrZBbVVG5rhhCMlMBROjtU3KYFNIFQDRqUZ5TXtvbNrD4CyqkWjbN5WJnO1yGbT+HLJ028VbpXb3OJ54XE1bNhocWfmsrYTr0/v8q6TAoSq3396E8ryuKwAZ1B0+lMqgCvIoP8M7bn9abuyEFJlaxEnxzHlyEH9YqgOvlKI8FfJ2/iQaH+YdPpR30QVlCX/hkbGhdxaIc5SkPFRA0nqFhoue/wCdTzDBVWkftlF+iaG5FRVa75l2cK6zczUJFKmKXtMFQOME17szSA65ocp2sUDWFhC2PVtcUVaeaWQr45A4IrhAUXVLcmWAfXU/KglvbQSnN5W1sWwUzxNwbqDuY0kddJPma5Tznb0UxsGuivtWwzFW3j5EgAD5xSiaF9FhcQLC2PZ/Dm1bCEK10yWyTEk7knyjXapDIHPPZguJ4XJ1Dt53HA805tC8NfDzkGfarI2a1uce6kcYj4r69ZzasIbqvL9f7NM3PGX+3T7rzXUe6luMDroSpVZKk6ExqBOxJnLyp5duGD+fn9qmPac0bPP57pXfSy58ORyr5lV5UnMMpjmGBb5etYduQPkbyqmmQDvWMZIzx/KacExHeKQygOjsjrO2U+H5oVPualdFtfVBSahux1g4OQfX+0k7Q9mExBFp/CRPdONxtp0y/wBPyikxyyaaSuhVUGqLG72/ELzDjvZ6/hGi8sAnwuNVb0PI+R1ruRTNkGF14NQyYd0pNcFPCKQYR/ZHs3cx+I7lWCKBmuOR8K+XVjyHr0o3PArzXImk7LJXt+P7NYV1QXMMt7u1CWw/wgDTY6ct4qIOdFe2yT8FzS4yYcccrw3t12YbBX2gAWrhLWgGzQAdVPPTNpO4jzrs6LUdrHR/cOf5U08W11jhZELr86d1SkTiLWnofpA/anPb3UIKrz7f3/fKhvhan/C7YKsTqx38v751fCMG1LKcqRtkafxLBU+Q/aSDRVWPksu8oe40LpseXQx/fyoSceqIDKTXhAPrULqATwqAIIJpThjKYw04Jld0qMLty4XUeK8QvNftFhCGSaJSEFxXwJFbhZ3gURh8QRQOaCqYdQ9hTvgt9DdXPMTy68qlmaQ00upFPvXoNhvESFA/XQzr1IH1rjPGAicBSswAyMpI1d1BB301+UCf+1Kmd3D5BLfkFbKzduqzwyhDpnABy5QS7H3GUDyJgwa9p4zGw0eeSuS4MdVjPh43wPv+BUYTH3kXuVcvdbxl21CKygqB/MYIPQE0x+pMDdoOTnKYYo3ntCKaMUOv580ZihdREfvzv45tqdxIiAOfnUr3OEW8m7P2S2dm9xaGemSp277RFwAqwEEaa9Y1j5mlx6h0ZB6FYWN5byEPxCwUOWAVYcxvG0Hlv+VdYuJCZC4O73UIFcLluq6Eo2kkTqs6q3UayOh23oJGWKCf2gLC12fsfJP7VxbyZlMwSAY0zLofPlUxYJBtPPHxUDmuhdTh/opRxm6l2zct3E1zBMp1nzH6c6l7Qt8nBVwRlsgcDirXjHaLAdxdKgMEOqFxBK+fLQ6aV9Fppe1ZfXquv21tvF+S232JWdcS/U21+Qcn/qHyrZz/AJGj1XH1psBetd2CII0p+xrm7SuVuINheT/bBwcLYzqFDIwcNMGCYI8zqPl5VNpB+n1OwHBV73GfTkn/AMrxmINd7g2uWirkxBEdP1HpVBJI4QAIeysn5mlM5RHhOOD34kxMnQ+lWwOPKnlFppfSVEaEHQ9J3ny5VQ4W3CSDRSfFtoTt5eY0/ep5DhOaEoxOn98qieU8KiJYeopTyjYLcE0xR1qRq7eqwcKmaJTl2EyGHFTFxXdGnb4LpsCNq3cUJgaOiquWRFEHFIlhYQvsPbgj1rzjhBDGWleg8LcsqSSNJJ6zB9gNvnXGmwSrHrQcH4eWxGHhjkQhpI1kAqFPuwPoal3j9p/9Gve7UWofUbsLQduWW1hcigd5dGQNAzFQczSQBoTv5tXSla2NgA591zdJbpC48DPlaZtg8uJHhYrkWDBgQI1bb+EaenXTnavTOdqBjFBY2S4Oep/KTK9hxEfDpv8AL9qol0bNtHHn8lM15u+UtxeDZW8Am23xdAfYT71DPo3Rm2Zb18P5VMcrXN73PRfLLoUMErBU+Xty5e9ZpdQ4BzDmshePdcHePKou4eGGs9Ovy/WuhFIJDSYH2FMjuyWkLOpJiJgbz1gCk6qPPaNKH99N5VGJsAut0LGu59QZjmPr0iudJf7qoJrHkNMdrDduODJeuYZUZbfe3cis8jKMu2/MgBV6wJiI6milreRkDPr50qYpC1h3ZIWr7G9mRgFdVuG4HOYkrljSAIBM6Chfrg54fXRRTy9qKIqlq7WIFXQa+N2DgqJzCvHvt54upNnDrvJuMfIAgD0Jaf8AaKr0tSSukHHCY8lkQb4/Qf2vJkM11QVIjmBgHXUe3qDVI4QINtM3ypX7SUSdcJT8MHn9Y/sVbCO7ankOaTEtp761ReEnqkmOfn71NKU9nCWXl/L89f1qNwTgqLfxD1pDuCmxfvCOcyaQMLpPduKjWpRT/LUNr7Dao3aIJMowhwk0dqPYSrAIoUfAW64YhFpF2LAb9Ykx8/nNcmYjcSsecrUcLuMqXXUEm2gIXeWVgVH02qQMtwcOmVBPRpp6/Skx7Q4P7zi8OD/lG0CBrLZjqQRrpKsfJa6Mrt0jWEYIH9qOB3ZwuI5tafHWSLlhwTAJRtdwymJGx8QHzqrUR7XRu8MH44+tKOJwLHtPqPgf4RObNtEdfPn8qW54lAaBxWfPr8kqtqpdDmJEwNo035a6chUz4nGUkcdKxz64Rgikkx/4d3LopYCOmpOg864Wu07o5CK88LoQ/wCSO+aRKujqCZBHPmaKHUsY0GyCPdKLXNJAVWNxIA/pgAyJEHY0z9U4u3C/sjjjN+ajaOdcoByrsQAFyjaKwudJYyV49x24nJ+JtZzH9mBjLiKzsqW2k5TuZIAB5GBuKdpZTDYaAScKp2p2M4yVtrdoqIkHzIFCI5GHFH4Bcxzg5V485ELQR1I2HmQaonjLWb9vxHHxBWxd52215j9qvCsPiMK1+3cXvbBBbXcNAynnmMAienQ6Vf8AGSmKQMzTvIj5X7o9Q1xZR6Lx23X1DVz0ch8A1j8vnVTb2hB1QbrJjc+VKOTSLon2EQooIgldyNY/vr9K6DG7QpXGyp3bomRseXQ0RPVYG9Epxrany/KpZSnNGEE5AB67fQUgmgUxU4f4hUz+E+Ct4RfOkq3quga15aAtKqVAvuAwUqmWTRAqV7QTa+a1XrQuiHRVqmtF0Ujm06lv+GZmRYyxBEac9P3rjSinUkSVa2vY3DDJdkbkDrMA/XUUemAcTa5WvcQ5tLQ8OsDKFIBNpmVSP4dIgH0MV0Ym42nO0mj4WudI43fjyp8VuEWXIGYqJj01089KHVyf4XL0DQZAPFW4e8uw0nX1nXfkfKh0+qhcAG4vPrfn0Pl4oXtdyVcw9aoexwzR+qALPdo01R4JgNMf0+Jf1+Zr57/ku+8H4LpaI4Lb5r3wvsgZVZQZIH1118657oi5o2jPqPy/zhestJBQLWC/4baQGGggwQwInpr9BWxSOadlePwKduDe8PJDcKxDsvg0QiMgGXUFlgECQIVfOqXHbjqila0HPPijEV0hiuUnVdjly6AfLX/cameXMIe34HzQW1+L9Voe8lQ3ONfUb12TJ2kQlH7qz6jlc7bTq6JX2p4slvC3STrkIHy1I6wCW9qqOoZKwNHWvdMgjcHh3hn5L8rX7uZmbbOxaPUk/SSK7rW0APBSFxcSfFSXTWnDCFMGBC+GYPyqujtwhxaowI/FUHTWgjH+QWsee7hPO/QfAcx8h+fzq7eOin2nqqbixIIisINUtBCVYppPrpUkhynNQVxppDjaYoWfiFIdwU2H94RxApC6R2gLgatQbloLd2RURFFfYMmDmqDGK0Kd7qXVuV6lgkKqZ9aIBTvfnK1nZzGFtG1EaHo2x59IPt51z9UwDKF4sWF6h2PdbeGe45hQ7EsemVdT86zTBrWl58Vw9dbpQ0eCY2uKqtt73xI7ju8v8QyoPbxBpnWtfqmwtL3dTj5BI7AvcGDkDPzP2RtjGgtkYQx1A3kaazG/l5VkGta92x7aPRKdEQ3cOEJgr03LlsfEj8+aHb0/5qWGIse+JlYNi/8A5PT7j1TpGgMa89R7o3O206cweXvOvSqe0msxuOOoPTyvqkU3lA462cucakToOnMVydTFuG8FUREbtpQfDsUNQQRlOnmCNPapoZBGTu/CnzR8EdULjcR3TFztv69B60toJkx4pkbQ9oalnZi9om+VVZjA0MsQo9TJ08qqn/fZ8ft+BN1LeR1K21tJUHrynQfLc1044t0QeM+XQfTPquQTTqVKrqMpywDuevMz70qG3uGzu1Y58eTlGTjOV5j9rnHLRs3VtsDmQIpBkEm4ouZTzGRWBPka6EELXakFowPsE526PT56rxNBXdC5ysijWIvB4gqCIkcx+oqmJ5AQubalhFV3IGaSTHMxRR7XOQusBNrKlF8Hvp+tWNFDCS7Jyp4l5WZ1Hua8491Y39yQ4ppJPr/x9ahkObVDeELdf2pLndEaqUwQaWUTTRBTAxU2V1e6pACvZW9xMcLc0pDxldnTP7tFEEaUCpcARlVZ4oqtTl21Vu1aAkPdfK13ZFlFsswnxe86Df1Irm6wEuoJtbmilvuHh7mBtJe2u37jPGngUMVOnKVQ1jtjIgBxf2+y5U3d1Di3oAPifwhO+z2Cy2ijWmRQ2ZQTnyNJnlqNiNNiKQGmS7aelGro+nVTTvp1g349LCYcQcIy3Duob5RStW4slieel/L8KXCC5paOtK2wsXrrBtwp19BBB+f0qiN3/wCqUh1Yafgaz9fZC83E0EeKsXMSQN/756b/AKULWyueWN5/PTlAdtWpKQV0g7jTboazDmey9kFILuGNskrqsgRr4d4ny10rjSM2jcPj5LoNkEgo8/VBY2brBBu2hHlpPtvQMwdwTo6jaXFMOB4dVuZFgqmknclRE+e3p86p00Xaasbs1Z8lPqXns9x5Ke38StucxiBm9pA/Mj5iu8ZGwk7h5+teS57WOfx6JdxS+oU3ghOUbkxM6QqjViSYGw13qRzYZ/8AM1px1OB8Bz9FRGHA7LX51+0LiBu3xOUBQVAX4RB2XyGw8gK7Ogj2sJ8crddgtas0ldAKBSFGFisJjWmcLFLDprm289Y+Y2omNo2scU4TE6Azm5dPrVgfixlJLeijcaa8TawYSrFLE+oB/v2FSSDlOahHpBTFWRQryYW7UgHyqdxoldSOLewFfPhSK8HhY/SvaLRNrESZpZar4tRbrTPDsDSHCl14Xh3KhcXWtCXKzKhlmttJLdybcJvEW2TWA0mN8reEx5gwanlb3g5ebYFL13g13urGCa5AH4mcgyPFJkf08/IVBMQHtceAuRKC98jRzj2WwwyqB4AADqMsQZ56V0I6a3urmPJJ7yT9oYNu4Qde7cD/ANpn6xXC1UjZJmkG6Nfz9lZpbDgPMJf2Lxpeyru+aISSBpr4Qw+Qn96cwbJ3PdwKHl/roPBO18Ya/a0ef+lp8XhQ6lZIB0JUwfSa6k2nDro1fv5LnMkLTaFKd2mS2vwgAf31/euVqt0cRZEM4GOt4tNB3u3PKF4pZZVhdiYYk/vzP61FqYDA2hwcH1ToHNce98FRh8Obas7AhtlnmSOQ9SfltSzA6JvaO6cep4wmPeJHBo4RPA+GXbSEtkzsemw6b6n6V2dLoZ429owCz4+CRqdQyR1C6Ct4ywde6K5i0CPEAdROqAlQP5thp1p87t5EZHHPr4JcILTvB/Pisv8AaXxtcLhBaRocgIomTtqfYc+prDEJJGwtHdbk/ZUaYGzI7qvz1xU+Mazpp+tdyMYU2qNvVBXQGn1hSrlaF5SI5UddFlpjg7hQQYjlp/YnSqYyWpbhasyjcac4oscheU+90nnW78IduUvxjS0D1P6fmamkNlNY3CGuJFJcmUqitCvVSvs3iBSnNsqqKVzW0ESuK5UGxVt1ROCh7b1pCQxxCPwuKjelPZa6On1ZYco1cSDzpWwhdFuqY/qp+lYjwMhE4PEZTtIIgjkRQPbYWbhwveeD8NV+H2rY2NlAs+agg9edRvgMjDZpfOSzbNQXeZVPCr9zD3Gw7/AxY2mPIy2Ue4UtUhc7ThzenT16JkzWStEjeeo/PkmOLwRVHG4KtvvqP+Kll0TtO02b/PslRyhzwfRZjg3/AJclj/lsIuDkR1HpSY9V36Px9PBdTUNEwofu6J3xq89xbVsXCqsGzskScvnOk7nWrZ9W4sY0nHX4fLooNPG1pc+rIqr800swrfFo0Bddso119Byr0Tdsm+yQaA8qF8/SuVM7Iqs9fiq7gLagkeKF06DkJgyZ1qedrpKdHdXTaHFeA8z1RNpuD4ZRAwUQzEu0bk7eijQe1Xu0bmNDnd53mcj0HCX2t4GB+dVXjcYbVprjbIJI68gJO2taJJgzccV08fLyC1kYe/aOqza9sQ5JFoNkR3nkjL4UGY82zHxacwAdYM6lwbZFeCq/R0aDvJeO9q8TdxV5rztABhAT+Z2k/t0q7ShsbdvJOSU2WB3N0BwPzxWOxR8WtdJvC5MhN5XHJAj3ppuktWouk86YF5E2MNIJjXemtZYQEq43QNCg8oJ9t6Zu8lm1Qa8o1APzpZeBlHRQ928D1pTpLWhuVUvWl2mtapXWMydTQl1lGRSqCTWWsDbV1q0CutLccqqKMFhtcQa14oWikOSRW8pVkIu0sigOFSwbgr0sGgLgqGwOq0Zakb0t2V0IiWYKnn3oaXi63L9M8FXLYtL0tqPkopLRYpfOy5eSocYwyvbMrmZQSsbzlYAf/I1POwPZRF+COB5a/nnlX3WDKY2YfMH/AL1PO0Fprw+doW2Cs7cw4NlgREA/Tb3r5lpcH35rpteRKCkvCsUFfunOpPgnaI106j129K6LowW7gMdVTO3G4LcZNEBPMa6CevzrovjBYxpOLF/f5ri3kkBWYnEBDy3kDb1H1o9TONPJYo0bAFfEIWMLwuG+Tr5/n16amKS7VOf3wev18fjheDAMIplBWCAQdwYj612G/wDWlZBwvNu1gt+OzhrYSfEzLABI+EGTyEmB+tcgyNdJvxQ6LtaZrtu55WE4hhJLKwmZKztqpHTyg9CBV8UmAR8fn+UqJIw4ZVGA4CGwuIV0DXRbzJO6tDZQDvO0/rVYn/yAjhc+TTgRURlYvD251NdZo8VyCi+7EbT158z8tKbQpZldw6kDRiKJpoYK0i1y5fbmB7UDpCiDENcNILkzZlcVZ2FLJTGM3Im2h2FYXKlkVq5sJm9fOh3qg6XcqhhorNy83T7QoLbM167QtiIK6lkk0JdQRMhLnL//2Q=="/>
          <p:cNvSpPr>
            <a:spLocks noChangeAspect="1" noChangeArrowheads="1"/>
          </p:cNvSpPr>
          <p:nvPr/>
        </p:nvSpPr>
        <p:spPr bwMode="auto">
          <a:xfrm>
            <a:off x="457200" y="1485900"/>
            <a:ext cx="5372100" cy="53721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 name="コンテンツ プレースホルダー 2"/>
          <p:cNvSpPr txBox="1">
            <a:spLocks/>
          </p:cNvSpPr>
          <p:nvPr/>
        </p:nvSpPr>
        <p:spPr>
          <a:xfrm>
            <a:off x="6223454" y="1485900"/>
            <a:ext cx="2788740" cy="5063752"/>
          </a:xfrm>
          <a:prstGeom prst="rect">
            <a:avLst/>
          </a:prstGeom>
        </p:spPr>
        <p:txBody>
          <a:bodyPr vert="horz" lIns="91440" tIns="45720" rIns="91440" bIns="45720" rtlCol="0" anchor="t">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kumimoji="1"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kumimoji="1"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kumimoji="1"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kumimoji="1"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kumimoji="1"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kumimoji="1"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kumimoji="1"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kumimoji="1"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kumimoji="1" sz="1200" kern="1200" cap="none">
                <a:solidFill>
                  <a:schemeClr val="tx1"/>
                </a:solidFill>
                <a:effectLst/>
                <a:latin typeface="+mn-lt"/>
                <a:ea typeface="+mn-ea"/>
                <a:cs typeface="+mn-cs"/>
              </a:defRPr>
            </a:lvl9pPr>
          </a:lstStyle>
          <a:p>
            <a:pPr marL="0" indent="0">
              <a:buFont typeface="Arial"/>
              <a:buNone/>
            </a:pPr>
            <a:r>
              <a:rPr lang="en-US" altLang="ja-JP" sz="3600" dirty="0" smtClean="0"/>
              <a:t>(3)</a:t>
            </a:r>
            <a:r>
              <a:rPr lang="ja-JP" altLang="en-US" sz="3600" dirty="0" smtClean="0"/>
              <a:t>劇場の名は</a:t>
            </a:r>
            <a:r>
              <a:rPr lang="ja-JP" altLang="en-US" sz="3200" dirty="0" smtClean="0"/>
              <a:t>→スワン座</a:t>
            </a:r>
            <a:endParaRPr lang="en-US" altLang="ja-JP" sz="3200" dirty="0" smtClean="0"/>
          </a:p>
          <a:p>
            <a:pPr marL="0" indent="0">
              <a:buFont typeface="Arial"/>
              <a:buNone/>
            </a:pPr>
            <a:r>
              <a:rPr lang="en-US" altLang="ja-JP" sz="3200" dirty="0" smtClean="0"/>
              <a:t>3000</a:t>
            </a:r>
            <a:r>
              <a:rPr lang="ja-JP" altLang="en-US" sz="3200" dirty="0" smtClean="0"/>
              <a:t>人収容</a:t>
            </a:r>
            <a:endParaRPr lang="en-US" altLang="ja-JP" sz="3200" dirty="0" smtClean="0"/>
          </a:p>
          <a:p>
            <a:pPr marL="0" indent="0">
              <a:buNone/>
            </a:pPr>
            <a:r>
              <a:rPr lang="en-US" altLang="ja-JP" sz="3200" dirty="0"/>
              <a:t>1595</a:t>
            </a:r>
            <a:r>
              <a:rPr lang="ja-JP" altLang="en-US" sz="3200" dirty="0" smtClean="0"/>
              <a:t>年完成</a:t>
            </a:r>
            <a:endParaRPr lang="en-US" altLang="ja-JP" sz="3200" dirty="0" smtClean="0"/>
          </a:p>
          <a:p>
            <a:pPr marL="0" indent="0">
              <a:buNone/>
            </a:pPr>
            <a:endParaRPr lang="en-US" altLang="ja-JP" sz="3200" dirty="0"/>
          </a:p>
          <a:p>
            <a:pPr marL="0" indent="0">
              <a:buFont typeface="Arial"/>
              <a:buNone/>
            </a:pPr>
            <a:endParaRPr lang="en-US" altLang="ja-JP" sz="3200" dirty="0"/>
          </a:p>
          <a:p>
            <a:pPr marL="0" indent="0">
              <a:buFont typeface="Arial"/>
              <a:buNone/>
            </a:pPr>
            <a:endParaRPr lang="ja-JP" altLang="en-US" sz="3200" dirty="0"/>
          </a:p>
        </p:txBody>
      </p:sp>
      <p:pic>
        <p:nvPicPr>
          <p:cNvPr id="5" name="図 4"/>
          <p:cNvPicPr>
            <a:picLocks noChangeAspect="1"/>
          </p:cNvPicPr>
          <p:nvPr/>
        </p:nvPicPr>
        <p:blipFill>
          <a:blip r:embed="rId3"/>
          <a:stretch>
            <a:fillRect/>
          </a:stretch>
        </p:blipFill>
        <p:spPr>
          <a:xfrm>
            <a:off x="319871" y="292895"/>
            <a:ext cx="5785809" cy="5379524"/>
          </a:xfrm>
          <a:prstGeom prst="rect">
            <a:avLst/>
          </a:prstGeom>
        </p:spPr>
      </p:pic>
    </p:spTree>
    <p:extLst>
      <p:ext uri="{BB962C8B-B14F-4D97-AF65-F5344CB8AC3E}">
        <p14:creationId xmlns:p14="http://schemas.microsoft.com/office/powerpoint/2010/main" xmlns="" val="122422135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4400" dirty="0" smtClean="0"/>
              <a:t>世界は舞台、人生は劇</a:t>
            </a:r>
            <a:endParaRPr kumimoji="1" lang="ja-JP" altLang="en-US" sz="4400" dirty="0"/>
          </a:p>
        </p:txBody>
      </p:sp>
      <p:sp>
        <p:nvSpPr>
          <p:cNvPr id="3" name="コンテンツ プレースホルダ 2"/>
          <p:cNvSpPr>
            <a:spLocks noGrp="1"/>
          </p:cNvSpPr>
          <p:nvPr>
            <p:ph idx="1"/>
          </p:nvPr>
        </p:nvSpPr>
        <p:spPr>
          <a:xfrm>
            <a:off x="457199" y="1701209"/>
            <a:ext cx="8279027" cy="4835515"/>
          </a:xfrm>
        </p:spPr>
        <p:txBody>
          <a:bodyPr>
            <a:normAutofit lnSpcReduction="10000"/>
          </a:bodyPr>
          <a:lstStyle/>
          <a:p>
            <a:r>
              <a:rPr lang="ja-JP" altLang="en-US" sz="3600" b="1" dirty="0" smtClean="0"/>
              <a:t>「全世界は舞台だ。男も女も皆そこの役者にすぎない。」</a:t>
            </a:r>
            <a:r>
              <a:rPr lang="ja-JP" altLang="en-US" sz="2400" dirty="0" smtClean="0"/>
              <a:t>（</a:t>
            </a:r>
            <a:r>
              <a:rPr lang="en-US" altLang="ja-JP" sz="2400" dirty="0" smtClean="0"/>
              <a:t>『</a:t>
            </a:r>
            <a:r>
              <a:rPr lang="ja-JP" altLang="en-US" sz="2400" dirty="0" smtClean="0"/>
              <a:t>お気に召すまま</a:t>
            </a:r>
            <a:r>
              <a:rPr lang="en-US" altLang="ja-JP" sz="2400" dirty="0" smtClean="0"/>
              <a:t>』</a:t>
            </a:r>
            <a:r>
              <a:rPr lang="ja-JP" altLang="en-US" sz="2400" dirty="0" smtClean="0"/>
              <a:t>）</a:t>
            </a:r>
            <a:endParaRPr lang="en-US" altLang="ja-JP" sz="2400" dirty="0" smtClean="0"/>
          </a:p>
          <a:p>
            <a:endParaRPr lang="en-US" altLang="ja-JP" sz="2400" dirty="0" smtClean="0"/>
          </a:p>
          <a:p>
            <a:r>
              <a:rPr lang="ja-JP" altLang="en-US" sz="3600" b="1" dirty="0" smtClean="0"/>
              <a:t>「人間は、倣慢な人間は、束の間のあわれな権威に身を包み、ガラスのように脆い身の上とも気がつかず</a:t>
            </a:r>
            <a:r>
              <a:rPr lang="en-US" altLang="ja-JP" sz="3600" b="1" dirty="0" smtClean="0"/>
              <a:t>‘</a:t>
            </a:r>
            <a:r>
              <a:rPr lang="ja-JP" altLang="en-US" sz="3600" b="1" dirty="0" smtClean="0"/>
              <a:t>怒り狂ったサルさながらの狂態を演じつづける。これを見ては</a:t>
            </a:r>
            <a:r>
              <a:rPr lang="en-US" altLang="ja-JP" sz="3600" b="1" dirty="0" smtClean="0"/>
              <a:t>’</a:t>
            </a:r>
            <a:r>
              <a:rPr lang="ja-JP" altLang="en-US" sz="3600" b="1" dirty="0" smtClean="0"/>
              <a:t>天上の桟敷に居並ぶ天使の群も泣くという。」</a:t>
            </a:r>
            <a:r>
              <a:rPr lang="ja-JP" altLang="en-US" sz="2600" dirty="0" smtClean="0">
                <a:solidFill>
                  <a:prstClr val="white"/>
                </a:solidFill>
              </a:rPr>
              <a:t> （</a:t>
            </a:r>
            <a:r>
              <a:rPr lang="en-US" altLang="ja-JP" sz="2600" dirty="0" smtClean="0">
                <a:solidFill>
                  <a:prstClr val="white"/>
                </a:solidFill>
              </a:rPr>
              <a:t>『</a:t>
            </a:r>
            <a:r>
              <a:rPr lang="ja-JP" altLang="en-US" sz="2600" dirty="0" smtClean="0">
                <a:solidFill>
                  <a:prstClr val="white"/>
                </a:solidFill>
              </a:rPr>
              <a:t>尺には尺を</a:t>
            </a:r>
            <a:r>
              <a:rPr lang="en-US" altLang="ja-JP" sz="2600" dirty="0" smtClean="0">
                <a:solidFill>
                  <a:prstClr val="white"/>
                </a:solidFill>
              </a:rPr>
              <a:t>』</a:t>
            </a:r>
            <a:r>
              <a:rPr lang="ja-JP" altLang="en-US" sz="2600" dirty="0" smtClean="0">
                <a:solidFill>
                  <a:prstClr val="white"/>
                </a:solidFill>
              </a:rPr>
              <a:t>）</a:t>
            </a:r>
            <a:endParaRPr lang="ja-JP" altLang="en-US" sz="3600" b="1" dirty="0" smtClean="0"/>
          </a:p>
          <a:p>
            <a:endParaRPr lang="en-US" altLang="ja-JP" sz="2400" dirty="0" smtClean="0"/>
          </a:p>
          <a:p>
            <a:endParaRPr lang="en-US" altLang="ja-JP" sz="2400" dirty="0" smtClean="0"/>
          </a:p>
        </p:txBody>
      </p:sp>
      <p:sp>
        <p:nvSpPr>
          <p:cNvPr id="4" name="右カーブ矢印 3"/>
          <p:cNvSpPr/>
          <p:nvPr/>
        </p:nvSpPr>
        <p:spPr>
          <a:xfrm>
            <a:off x="297712" y="2573080"/>
            <a:ext cx="744279" cy="577894"/>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697361" y="609601"/>
            <a:ext cx="2273643" cy="2763793"/>
          </a:xfrm>
        </p:spPr>
        <p:txBody>
          <a:bodyPr>
            <a:noAutofit/>
          </a:bodyPr>
          <a:lstStyle/>
          <a:p>
            <a:r>
              <a:rPr kumimoji="1" lang="ja-JP" altLang="en-US" sz="4800" dirty="0" smtClean="0"/>
              <a:t>天上と地上</a:t>
            </a:r>
            <a:endParaRPr kumimoji="1" lang="ja-JP" altLang="en-US" sz="4800" dirty="0"/>
          </a:p>
        </p:txBody>
      </p:sp>
      <p:sp>
        <p:nvSpPr>
          <p:cNvPr id="3" name="コンテンツ プレースホルダ 2"/>
          <p:cNvSpPr>
            <a:spLocks noGrp="1"/>
          </p:cNvSpPr>
          <p:nvPr>
            <p:ph idx="1"/>
          </p:nvPr>
        </p:nvSpPr>
        <p:spPr>
          <a:xfrm>
            <a:off x="6759147" y="5313405"/>
            <a:ext cx="2194354" cy="724931"/>
          </a:xfrm>
        </p:spPr>
        <p:txBody>
          <a:bodyPr>
            <a:normAutofit fontScale="92500" lnSpcReduction="20000"/>
          </a:bodyPr>
          <a:lstStyle/>
          <a:p>
            <a:r>
              <a:rPr kumimoji="1" lang="ja-JP" altLang="en-US" dirty="0" smtClean="0"/>
              <a:t>ジャン・ジャック・ボアワサール</a:t>
            </a:r>
            <a:r>
              <a:rPr kumimoji="1" lang="en-US" altLang="ja-JP" dirty="0" smtClean="0"/>
              <a:t>『</a:t>
            </a:r>
            <a:r>
              <a:rPr kumimoji="1" lang="ja-JP" altLang="en-US" dirty="0" smtClean="0"/>
              <a:t>人生の劇場</a:t>
            </a:r>
            <a:r>
              <a:rPr kumimoji="1" lang="en-US" altLang="ja-JP" dirty="0" smtClean="0"/>
              <a:t>』1596</a:t>
            </a:r>
            <a:r>
              <a:rPr kumimoji="1" lang="ja-JP" altLang="en-US" dirty="0" smtClean="0"/>
              <a:t>年</a:t>
            </a:r>
            <a:endParaRPr kumimoji="1" lang="ja-JP" altLang="en-US" dirty="0"/>
          </a:p>
        </p:txBody>
      </p:sp>
      <p:pic>
        <p:nvPicPr>
          <p:cNvPr id="1026" name="Picture 2"/>
          <p:cNvPicPr>
            <a:picLocks noChangeAspect="1" noChangeArrowheads="1"/>
          </p:cNvPicPr>
          <p:nvPr/>
        </p:nvPicPr>
        <p:blipFill>
          <a:blip r:embed="rId3"/>
          <a:srcRect/>
          <a:stretch>
            <a:fillRect/>
          </a:stretch>
        </p:blipFill>
        <p:spPr bwMode="auto">
          <a:xfrm>
            <a:off x="269529" y="657093"/>
            <a:ext cx="6313715" cy="6035524"/>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155096" y="609602"/>
            <a:ext cx="3074504" cy="1084728"/>
          </a:xfrm>
        </p:spPr>
        <p:txBody>
          <a:bodyPr>
            <a:normAutofit fontScale="90000"/>
          </a:bodyPr>
          <a:lstStyle/>
          <a:p>
            <a:r>
              <a:rPr lang="en-US" altLang="ja-JP" dirty="0" smtClean="0"/>
              <a:t>『</a:t>
            </a:r>
            <a:r>
              <a:rPr lang="ja-JP" altLang="en-US" dirty="0" smtClean="0"/>
              <a:t>リア王</a:t>
            </a:r>
            <a:r>
              <a:rPr lang="en-US" altLang="ja-JP" dirty="0" smtClean="0"/>
              <a:t>』</a:t>
            </a:r>
            <a:r>
              <a:rPr lang="ja-JP" altLang="en-US" dirty="0" smtClean="0"/>
              <a:t>ロイアル・シェイクスピア劇団</a:t>
            </a:r>
            <a:endParaRPr kumimoji="1" lang="ja-JP" altLang="en-US" dirty="0"/>
          </a:p>
        </p:txBody>
      </p:sp>
      <p:sp>
        <p:nvSpPr>
          <p:cNvPr id="3" name="コンテンツ プレースホルダー 2"/>
          <p:cNvSpPr>
            <a:spLocks noGrp="1"/>
          </p:cNvSpPr>
          <p:nvPr>
            <p:ph idx="1"/>
          </p:nvPr>
        </p:nvSpPr>
        <p:spPr>
          <a:xfrm>
            <a:off x="6311153" y="5540188"/>
            <a:ext cx="2115670" cy="618566"/>
          </a:xfrm>
        </p:spPr>
        <p:txBody>
          <a:bodyPr>
            <a:normAutofit/>
          </a:bodyPr>
          <a:lstStyle/>
          <a:p>
            <a:r>
              <a:rPr kumimoji="1" lang="en-US" altLang="ja-JP" dirty="0" smtClean="0"/>
              <a:t>1:03-1:05</a:t>
            </a:r>
            <a:endParaRPr kumimoji="1" lang="ja-JP" altLang="en-US" dirty="0"/>
          </a:p>
        </p:txBody>
      </p:sp>
      <p:pic>
        <p:nvPicPr>
          <p:cNvPr id="4" name="図 3"/>
          <p:cNvPicPr>
            <a:picLocks noChangeAspect="1"/>
          </p:cNvPicPr>
          <p:nvPr/>
        </p:nvPicPr>
        <p:blipFill>
          <a:blip r:embed="rId3"/>
          <a:stretch>
            <a:fillRect/>
          </a:stretch>
        </p:blipFill>
        <p:spPr>
          <a:xfrm>
            <a:off x="487632" y="316610"/>
            <a:ext cx="4290536" cy="6061234"/>
          </a:xfrm>
          <a:prstGeom prst="rect">
            <a:avLst/>
          </a:prstGeom>
        </p:spPr>
      </p:pic>
    </p:spTree>
    <p:extLst>
      <p:ext uri="{BB962C8B-B14F-4D97-AF65-F5344CB8AC3E}">
        <p14:creationId xmlns:p14="http://schemas.microsoft.com/office/powerpoint/2010/main" xmlns="" val="142652989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370703"/>
            <a:ext cx="7772400" cy="881449"/>
          </a:xfrm>
        </p:spPr>
        <p:txBody>
          <a:bodyPr>
            <a:normAutofit/>
          </a:bodyPr>
          <a:lstStyle/>
          <a:p>
            <a:r>
              <a:rPr lang="ja-JP" altLang="en-US" sz="3600" dirty="0"/>
              <a:t>リア王　</a:t>
            </a:r>
            <a:r>
              <a:rPr lang="ja-JP" altLang="en-US" sz="3600" dirty="0" smtClean="0"/>
              <a:t>の応酬：天上と地上</a:t>
            </a:r>
            <a:endParaRPr kumimoji="1" lang="ja-JP" altLang="en-US" sz="3600" dirty="0"/>
          </a:p>
        </p:txBody>
      </p:sp>
      <p:sp>
        <p:nvSpPr>
          <p:cNvPr id="3" name="コンテンツ プレースホルダー 2"/>
          <p:cNvSpPr>
            <a:spLocks noGrp="1"/>
          </p:cNvSpPr>
          <p:nvPr>
            <p:ph idx="1"/>
          </p:nvPr>
        </p:nvSpPr>
        <p:spPr>
          <a:xfrm>
            <a:off x="457199" y="1491050"/>
            <a:ext cx="8554995" cy="5366950"/>
          </a:xfrm>
        </p:spPr>
        <p:txBody>
          <a:bodyPr>
            <a:normAutofit fontScale="70000" lnSpcReduction="20000"/>
          </a:bodyPr>
          <a:lstStyle/>
          <a:p>
            <a:pPr marL="0" indent="0">
              <a:buNone/>
            </a:pPr>
            <a:r>
              <a:rPr lang="en-US" altLang="ja-JP" sz="3600" dirty="0"/>
              <a:t>You heavens, give me that patience, patience I need!</a:t>
            </a:r>
          </a:p>
          <a:p>
            <a:pPr marL="0" indent="0">
              <a:buNone/>
            </a:pPr>
            <a:r>
              <a:rPr lang="en-US" altLang="ja-JP" sz="3600" dirty="0"/>
              <a:t>You see me here, you gods, a poor old man,</a:t>
            </a:r>
          </a:p>
          <a:p>
            <a:pPr marL="0" indent="0">
              <a:buNone/>
            </a:pPr>
            <a:r>
              <a:rPr lang="en-US" altLang="ja-JP" sz="3600" dirty="0"/>
              <a:t>As full of grief as age; wretched in both!</a:t>
            </a:r>
          </a:p>
          <a:p>
            <a:pPr marL="0" indent="0">
              <a:buNone/>
            </a:pPr>
            <a:r>
              <a:rPr lang="en-US" altLang="ja-JP" sz="3600" dirty="0"/>
              <a:t>If it be you that stir these daughters' hearts</a:t>
            </a:r>
          </a:p>
          <a:p>
            <a:pPr marL="0" indent="0">
              <a:buNone/>
            </a:pPr>
            <a:r>
              <a:rPr lang="en-US" altLang="ja-JP" sz="3600" dirty="0"/>
              <a:t>Against their father, fool me not so much</a:t>
            </a:r>
          </a:p>
          <a:p>
            <a:pPr marL="0" indent="0">
              <a:buNone/>
            </a:pPr>
            <a:r>
              <a:rPr lang="en-US" altLang="ja-JP" sz="3600" dirty="0"/>
              <a:t>To bear it </a:t>
            </a:r>
            <a:r>
              <a:rPr lang="en-US" altLang="ja-JP" sz="3600" dirty="0" smtClean="0"/>
              <a:t>tamely          (2</a:t>
            </a:r>
            <a:r>
              <a:rPr lang="ja-JP" altLang="en-US" sz="3600" dirty="0" smtClean="0"/>
              <a:t>幕</a:t>
            </a:r>
            <a:r>
              <a:rPr lang="en-US" altLang="ja-JP" sz="3600" dirty="0"/>
              <a:t>4</a:t>
            </a:r>
            <a:r>
              <a:rPr lang="ja-JP" altLang="en-US" sz="3600" dirty="0" smtClean="0"/>
              <a:t>場</a:t>
            </a:r>
            <a:r>
              <a:rPr lang="en-US" altLang="ja-JP" sz="3600" dirty="0" smtClean="0"/>
              <a:t>269-274)</a:t>
            </a:r>
            <a:endParaRPr lang="ja-JP" altLang="ja-JP" sz="3600" dirty="0" smtClean="0"/>
          </a:p>
          <a:p>
            <a:pPr marL="0" indent="0">
              <a:buNone/>
            </a:pPr>
            <a:r>
              <a:rPr lang="ja-JP" altLang="ja-JP" sz="3600" dirty="0" smtClean="0"/>
              <a:t>（</a:t>
            </a:r>
            <a:r>
              <a:rPr lang="ja-JP" altLang="en-US" sz="3600" dirty="0"/>
              <a:t>神々よ、忍耐を与えたまえ、私に必要な忍耐を！</a:t>
            </a:r>
          </a:p>
          <a:p>
            <a:pPr marL="0" indent="0">
              <a:buNone/>
            </a:pPr>
            <a:r>
              <a:rPr lang="ja-JP" altLang="en-US" sz="3600" dirty="0"/>
              <a:t>ごらんください、神々よ、このあわれな老人を、</a:t>
            </a:r>
          </a:p>
          <a:p>
            <a:pPr marL="0" indent="0">
              <a:buNone/>
            </a:pPr>
            <a:r>
              <a:rPr lang="ja-JP" altLang="en-US" sz="3600" dirty="0"/>
              <a:t>年の数ほど悲しみをかさね、押しつぶされております、</a:t>
            </a:r>
          </a:p>
          <a:p>
            <a:pPr marL="0" indent="0">
              <a:buNone/>
            </a:pPr>
            <a:r>
              <a:rPr lang="ja-JP" altLang="en-US" sz="3600" dirty="0"/>
              <a:t>この娘どもの心を父にそむかせるのがたとえ神々の</a:t>
            </a:r>
          </a:p>
          <a:p>
            <a:pPr marL="0" indent="0">
              <a:buNone/>
            </a:pPr>
            <a:r>
              <a:rPr lang="ja-JP" altLang="en-US" sz="3600" dirty="0"/>
              <a:t>ご意志であろうと、それをおとなしく忍ばせるほど</a:t>
            </a:r>
          </a:p>
          <a:p>
            <a:pPr marL="0" indent="0">
              <a:buNone/>
            </a:pPr>
            <a:r>
              <a:rPr lang="ja-JP" altLang="en-US" sz="3600" dirty="0"/>
              <a:t>私を愚弄しないでください</a:t>
            </a:r>
            <a:r>
              <a:rPr lang="ja-JP" altLang="en-US" sz="3600" dirty="0" smtClean="0"/>
              <a:t>。</a:t>
            </a:r>
            <a:r>
              <a:rPr lang="ja-JP" altLang="ja-JP" sz="3600" dirty="0" smtClean="0"/>
              <a:t>）</a:t>
            </a:r>
            <a:r>
              <a:rPr lang="ja-JP" altLang="en-US" sz="3600" dirty="0" smtClean="0"/>
              <a:t>　　　</a:t>
            </a:r>
            <a:endParaRPr lang="ja-JP" altLang="ja-JP" sz="3600" dirty="0" smtClean="0"/>
          </a:p>
          <a:p>
            <a:endParaRPr kumimoji="1" lang="ja-JP" altLang="en-US" sz="2400" dirty="0"/>
          </a:p>
        </p:txBody>
      </p:sp>
    </p:spTree>
    <p:extLst>
      <p:ext uri="{BB962C8B-B14F-4D97-AF65-F5344CB8AC3E}">
        <p14:creationId xmlns:p14="http://schemas.microsoft.com/office/powerpoint/2010/main" xmlns="" val="288928864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94782" y="238063"/>
            <a:ext cx="2594942" cy="1456267"/>
          </a:xfrm>
        </p:spPr>
        <p:txBody>
          <a:bodyPr/>
          <a:lstStyle/>
          <a:p>
            <a:r>
              <a:rPr lang="ja-JP" altLang="en-US" dirty="0"/>
              <a:t>忍耐</a:t>
            </a:r>
            <a:r>
              <a:rPr lang="ja-JP" altLang="en-US" dirty="0" smtClean="0"/>
              <a:t>の図像</a:t>
            </a:r>
            <a:endParaRPr kumimoji="1" lang="ja-JP" altLang="en-US" dirty="0"/>
          </a:p>
        </p:txBody>
      </p:sp>
      <p:sp>
        <p:nvSpPr>
          <p:cNvPr id="3" name="コンテンツ プレースホルダー 2"/>
          <p:cNvSpPr>
            <a:spLocks noGrp="1"/>
          </p:cNvSpPr>
          <p:nvPr>
            <p:ph idx="1"/>
          </p:nvPr>
        </p:nvSpPr>
        <p:spPr>
          <a:xfrm>
            <a:off x="5870712" y="5128590"/>
            <a:ext cx="2358887" cy="662611"/>
          </a:xfrm>
        </p:spPr>
        <p:txBody>
          <a:bodyPr anchor="t">
            <a:normAutofit/>
          </a:bodyPr>
          <a:lstStyle/>
          <a:p>
            <a:pPr marL="0" indent="0">
              <a:buNone/>
            </a:pPr>
            <a:r>
              <a:rPr lang="ja-JP" altLang="en-US" dirty="0" smtClean="0"/>
              <a:t>リーパ</a:t>
            </a:r>
            <a:r>
              <a:rPr lang="en-US" altLang="ja-JP" dirty="0" smtClean="0"/>
              <a:t>『</a:t>
            </a:r>
            <a:r>
              <a:rPr lang="ja-JP" altLang="en-US" dirty="0" smtClean="0"/>
              <a:t>図像図典</a:t>
            </a:r>
            <a:r>
              <a:rPr lang="en-US" altLang="ja-JP" dirty="0" smtClean="0"/>
              <a:t>』1681</a:t>
            </a:r>
            <a:r>
              <a:rPr lang="ja-JP" altLang="en-US" dirty="0" smtClean="0"/>
              <a:t>年</a:t>
            </a:r>
            <a:endParaRPr kumimoji="1" lang="ja-JP" altLang="en-US" dirty="0"/>
          </a:p>
        </p:txBody>
      </p:sp>
      <p:pic>
        <p:nvPicPr>
          <p:cNvPr id="5" name="図 4"/>
          <p:cNvPicPr>
            <a:picLocks noChangeAspect="1"/>
          </p:cNvPicPr>
          <p:nvPr/>
        </p:nvPicPr>
        <p:blipFill>
          <a:blip r:embed="rId3"/>
          <a:stretch>
            <a:fillRect/>
          </a:stretch>
        </p:blipFill>
        <p:spPr>
          <a:xfrm>
            <a:off x="695777" y="442971"/>
            <a:ext cx="4997238" cy="6184572"/>
          </a:xfrm>
          <a:prstGeom prst="rect">
            <a:avLst/>
          </a:prstGeom>
        </p:spPr>
      </p:pic>
    </p:spTree>
    <p:extLst>
      <p:ext uri="{BB962C8B-B14F-4D97-AF65-F5344CB8AC3E}">
        <p14:creationId xmlns:p14="http://schemas.microsoft.com/office/powerpoint/2010/main" xmlns="" val="23845780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85750"/>
            <a:ext cx="7772400" cy="667264"/>
          </a:xfrm>
        </p:spPr>
        <p:txBody>
          <a:bodyPr/>
          <a:lstStyle/>
          <a:p>
            <a:r>
              <a:rPr kumimoji="1" lang="en-US" altLang="ja-JP" dirty="0" smtClean="0"/>
              <a:t>『</a:t>
            </a:r>
            <a:r>
              <a:rPr kumimoji="1" lang="ja-JP" altLang="en-US" dirty="0" smtClean="0"/>
              <a:t>ハムレット</a:t>
            </a:r>
            <a:r>
              <a:rPr kumimoji="1" lang="en-US" altLang="ja-JP" dirty="0" smtClean="0"/>
              <a:t>』</a:t>
            </a:r>
            <a:r>
              <a:rPr kumimoji="1" lang="ja-JP" altLang="en-US" dirty="0" smtClean="0"/>
              <a:t>　　　</a:t>
            </a:r>
            <a:r>
              <a:rPr lang="ja-JP" altLang="en-US" dirty="0"/>
              <a:t>表紙からわかること</a:t>
            </a:r>
            <a:endParaRPr kumimoji="1" lang="ja-JP" altLang="en-US" dirty="0"/>
          </a:p>
        </p:txBody>
      </p:sp>
      <p:sp>
        <p:nvSpPr>
          <p:cNvPr id="3" name="コンテンツ プレースホルダー 2"/>
          <p:cNvSpPr>
            <a:spLocks noGrp="1"/>
          </p:cNvSpPr>
          <p:nvPr>
            <p:ph idx="1"/>
          </p:nvPr>
        </p:nvSpPr>
        <p:spPr>
          <a:xfrm>
            <a:off x="4407242" y="1128584"/>
            <a:ext cx="4522573" cy="4662617"/>
          </a:xfrm>
        </p:spPr>
        <p:txBody>
          <a:bodyPr anchor="t">
            <a:normAutofit fontScale="92500" lnSpcReduction="20000"/>
          </a:bodyPr>
          <a:lstStyle/>
          <a:p>
            <a:pPr marL="342900" indent="-342900">
              <a:buAutoNum type="arabicParenBoth"/>
            </a:pPr>
            <a:r>
              <a:rPr kumimoji="1" lang="ja-JP" altLang="en-US" sz="3600" dirty="0" smtClean="0"/>
              <a:t>ハムレットは誰か</a:t>
            </a:r>
            <a:endParaRPr kumimoji="1" lang="en-US" altLang="ja-JP" sz="3600" dirty="0" smtClean="0"/>
          </a:p>
          <a:p>
            <a:pPr marL="342900" indent="-342900">
              <a:buAutoNum type="arabicParenBoth"/>
            </a:pPr>
            <a:r>
              <a:rPr lang="ja-JP" altLang="en-US" sz="3600" dirty="0"/>
              <a:t>どんな種類の</a:t>
            </a:r>
            <a:r>
              <a:rPr lang="ja-JP" altLang="en-US" sz="3600" dirty="0" smtClean="0"/>
              <a:t>劇か</a:t>
            </a:r>
            <a:endParaRPr lang="en-US" altLang="ja-JP" sz="3600" dirty="0"/>
          </a:p>
          <a:p>
            <a:pPr marL="342900" indent="-342900">
              <a:buAutoNum type="arabicParenBoth"/>
            </a:pPr>
            <a:r>
              <a:rPr kumimoji="1" lang="ja-JP" altLang="en-US" sz="3600" dirty="0" smtClean="0"/>
              <a:t>どこで上演・出版されたか</a:t>
            </a:r>
            <a:endParaRPr kumimoji="1" lang="en-US" altLang="ja-JP" sz="3600" dirty="0" smtClean="0"/>
          </a:p>
          <a:p>
            <a:pPr marL="342900" indent="-342900">
              <a:buAutoNum type="arabicParenBoth"/>
            </a:pPr>
            <a:r>
              <a:rPr lang="ja-JP" altLang="en-US" sz="3600" dirty="0" smtClean="0"/>
              <a:t>著者の名前はどこか</a:t>
            </a:r>
            <a:endParaRPr lang="en-US" altLang="ja-JP" sz="3600" dirty="0" smtClean="0"/>
          </a:p>
          <a:p>
            <a:pPr marL="342900" indent="-342900">
              <a:buAutoNum type="arabicParenBoth"/>
            </a:pPr>
            <a:r>
              <a:rPr lang="ja-JP" altLang="en-US" sz="3600" dirty="0" smtClean="0"/>
              <a:t>出版者の名前はどこか</a:t>
            </a:r>
            <a:endParaRPr lang="en-US" altLang="ja-JP" sz="3600" dirty="0" smtClean="0"/>
          </a:p>
          <a:p>
            <a:pPr marL="342900" indent="-342900">
              <a:buAutoNum type="arabicParenBoth"/>
            </a:pPr>
            <a:r>
              <a:rPr lang="ja-JP" altLang="en-US" sz="3600" dirty="0" smtClean="0"/>
              <a:t>旺盛な出版社であるといえるのはなぜか</a:t>
            </a:r>
            <a:endParaRPr kumimoji="1" lang="en-US" altLang="ja-JP" sz="3600" dirty="0" smtClean="0"/>
          </a:p>
          <a:p>
            <a:pPr marL="342900" indent="-342900">
              <a:buAutoNum type="arabicParenBoth"/>
            </a:pPr>
            <a:endParaRPr kumimoji="1" lang="ja-JP" altLang="en-US" sz="2800" dirty="0"/>
          </a:p>
        </p:txBody>
      </p:sp>
      <p:pic>
        <p:nvPicPr>
          <p:cNvPr id="1026" name="Picture 2" descr="http://upload.wikimedia.org/wikipedia/commons/8/83/Hamlet_Q2_TP_1604.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41870" y="1055986"/>
            <a:ext cx="3524250" cy="5505451"/>
          </a:xfrm>
          <a:prstGeom prst="rect">
            <a:avLst/>
          </a:prstGeom>
          <a:noFill/>
          <a:extLst>
            <a:ext uri="{909E8E84-426E-40DD-AFC4-6F175D3DCCD1}">
              <a14:hiddenFill xmlns:a14="http://schemas.microsoft.com/office/drawing/2010/main" xmlns="">
                <a:solidFill>
                  <a:srgbClr val="FFFFFF"/>
                </a:solidFill>
              </a14:hiddenFill>
            </a:ext>
          </a:extLst>
        </p:spPr>
      </p:pic>
      <p:sp>
        <p:nvSpPr>
          <p:cNvPr id="4" name="右矢印 3"/>
          <p:cNvSpPr/>
          <p:nvPr/>
        </p:nvSpPr>
        <p:spPr>
          <a:xfrm>
            <a:off x="2577737" y="452970"/>
            <a:ext cx="505097" cy="3918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xmlns="" val="198616359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94782" y="238063"/>
            <a:ext cx="2594942" cy="1456267"/>
          </a:xfrm>
        </p:spPr>
        <p:txBody>
          <a:bodyPr/>
          <a:lstStyle/>
          <a:p>
            <a:r>
              <a:rPr lang="ja-JP" altLang="en-US" dirty="0"/>
              <a:t>忍耐</a:t>
            </a:r>
            <a:r>
              <a:rPr lang="ja-JP" altLang="en-US" dirty="0" smtClean="0"/>
              <a:t>の図像</a:t>
            </a:r>
            <a:endParaRPr kumimoji="1" lang="ja-JP" altLang="en-US" dirty="0"/>
          </a:p>
        </p:txBody>
      </p:sp>
      <p:sp>
        <p:nvSpPr>
          <p:cNvPr id="3" name="コンテンツ プレースホルダー 2"/>
          <p:cNvSpPr>
            <a:spLocks noGrp="1"/>
          </p:cNvSpPr>
          <p:nvPr>
            <p:ph idx="1"/>
          </p:nvPr>
        </p:nvSpPr>
        <p:spPr>
          <a:xfrm>
            <a:off x="6549655" y="4586329"/>
            <a:ext cx="2126512" cy="1282843"/>
          </a:xfrm>
        </p:spPr>
        <p:txBody>
          <a:bodyPr anchor="t">
            <a:noAutofit/>
          </a:bodyPr>
          <a:lstStyle/>
          <a:p>
            <a:pPr marL="0" indent="0">
              <a:buNone/>
            </a:pPr>
            <a:r>
              <a:rPr lang="ja-JP" altLang="en-US" dirty="0" smtClean="0"/>
              <a:t>ジョルジョット・ドゥ・モンテナイ</a:t>
            </a:r>
            <a:r>
              <a:rPr lang="en-US" altLang="ja-JP" dirty="0" smtClean="0"/>
              <a:t>『</a:t>
            </a:r>
            <a:r>
              <a:rPr lang="ja-JP" altLang="en-US" dirty="0" smtClean="0"/>
              <a:t>キリスト教図像</a:t>
            </a:r>
            <a:r>
              <a:rPr lang="en-US" altLang="ja-JP" dirty="0" smtClean="0"/>
              <a:t>100</a:t>
            </a:r>
            <a:r>
              <a:rPr lang="ja-JP" altLang="en-US" dirty="0" smtClean="0"/>
              <a:t>選</a:t>
            </a:r>
            <a:r>
              <a:rPr lang="en-US" altLang="ja-JP" dirty="0" smtClean="0"/>
              <a:t>』</a:t>
            </a:r>
            <a:r>
              <a:rPr lang="ja-JP" altLang="en-US" dirty="0" smtClean="0"/>
              <a:t>（</a:t>
            </a:r>
            <a:r>
              <a:rPr lang="en-US" altLang="ja-JP" dirty="0" smtClean="0"/>
              <a:t>1584</a:t>
            </a:r>
            <a:r>
              <a:rPr lang="ja-JP" altLang="en-US" dirty="0" smtClean="0"/>
              <a:t>）</a:t>
            </a:r>
          </a:p>
          <a:p>
            <a:pPr marL="0" indent="0">
              <a:buNone/>
            </a:pPr>
            <a:endParaRPr kumimoji="1" lang="ja-JP" altLang="en-US" dirty="0"/>
          </a:p>
        </p:txBody>
      </p:sp>
      <p:pic>
        <p:nvPicPr>
          <p:cNvPr id="5" name="図 4"/>
          <p:cNvPicPr>
            <a:picLocks noChangeAspect="1"/>
          </p:cNvPicPr>
          <p:nvPr/>
        </p:nvPicPr>
        <p:blipFill>
          <a:blip r:embed="rId3"/>
          <a:stretch>
            <a:fillRect/>
          </a:stretch>
        </p:blipFill>
        <p:spPr>
          <a:xfrm>
            <a:off x="432514" y="611664"/>
            <a:ext cx="5857875" cy="5365814"/>
          </a:xfrm>
          <a:prstGeom prst="rect">
            <a:avLst/>
          </a:prstGeom>
        </p:spPr>
      </p:pic>
    </p:spTree>
    <p:extLst>
      <p:ext uri="{BB962C8B-B14F-4D97-AF65-F5344CB8AC3E}">
        <p14:creationId xmlns:p14="http://schemas.microsoft.com/office/powerpoint/2010/main" xmlns="" val="403844427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652120" y="609601"/>
            <a:ext cx="3303620" cy="1264023"/>
          </a:xfrm>
        </p:spPr>
        <p:txBody>
          <a:bodyPr>
            <a:noAutofit/>
          </a:bodyPr>
          <a:lstStyle/>
          <a:p>
            <a:r>
              <a:rPr lang="ja-JP" altLang="en-US" sz="4000" dirty="0"/>
              <a:t>図絵と文字との共在</a:t>
            </a:r>
            <a:endParaRPr kumimoji="1" lang="ja-JP" altLang="en-US" sz="4000" dirty="0"/>
          </a:p>
        </p:txBody>
      </p:sp>
      <p:pic>
        <p:nvPicPr>
          <p:cNvPr id="5" name="図 4"/>
          <p:cNvPicPr>
            <a:picLocks noChangeAspect="1"/>
          </p:cNvPicPr>
          <p:nvPr/>
        </p:nvPicPr>
        <p:blipFill>
          <a:blip r:embed="rId3"/>
          <a:stretch>
            <a:fillRect/>
          </a:stretch>
        </p:blipFill>
        <p:spPr>
          <a:xfrm>
            <a:off x="264504" y="609601"/>
            <a:ext cx="5276572" cy="4266857"/>
          </a:xfrm>
          <a:prstGeom prst="rect">
            <a:avLst/>
          </a:prstGeom>
        </p:spPr>
      </p:pic>
      <p:sp>
        <p:nvSpPr>
          <p:cNvPr id="6" name="正方形/長方形 5"/>
          <p:cNvSpPr/>
          <p:nvPr/>
        </p:nvSpPr>
        <p:spPr>
          <a:xfrm>
            <a:off x="637163" y="4876458"/>
            <a:ext cx="8122524" cy="1754326"/>
          </a:xfrm>
          <a:prstGeom prst="rect">
            <a:avLst/>
          </a:prstGeom>
        </p:spPr>
        <p:txBody>
          <a:bodyPr wrap="square">
            <a:spAutoFit/>
          </a:bodyPr>
          <a:lstStyle/>
          <a:p>
            <a:r>
              <a:rPr lang="pt-BR" altLang="ja-JP" sz="3600" dirty="0"/>
              <a:t>His fortuna parens, illis injusta noverca est.</a:t>
            </a:r>
            <a:endParaRPr lang="en-US" altLang="ja-JP" sz="3600" dirty="0" smtClean="0"/>
          </a:p>
          <a:p>
            <a:r>
              <a:rPr lang="ja-JP" altLang="en-US" sz="3600" dirty="0" smtClean="0"/>
              <a:t>こちら側の人々には＜運命＞は親で</a:t>
            </a:r>
            <a:r>
              <a:rPr lang="ja-JP" altLang="en-US" sz="3600" dirty="0"/>
              <a:t>あり</a:t>
            </a:r>
            <a:r>
              <a:rPr lang="ja-JP" altLang="en-US" sz="3600" dirty="0" smtClean="0"/>
              <a:t>、あちら</a:t>
            </a:r>
            <a:r>
              <a:rPr lang="ja-JP" altLang="en-US" sz="3600" dirty="0"/>
              <a:t>側の人々には</a:t>
            </a:r>
            <a:r>
              <a:rPr lang="ja-JP" altLang="en-US" sz="3600" dirty="0" smtClean="0"/>
              <a:t>＜不正＞が継母ある。</a:t>
            </a:r>
            <a:endParaRPr lang="ja-JP" altLang="en-US" sz="3600" dirty="0"/>
          </a:p>
        </p:txBody>
      </p:sp>
    </p:spTree>
    <p:extLst>
      <p:ext uri="{BB962C8B-B14F-4D97-AF65-F5344CB8AC3E}">
        <p14:creationId xmlns:p14="http://schemas.microsoft.com/office/powerpoint/2010/main" xmlns="" val="21495388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609601"/>
            <a:ext cx="7772400" cy="914399"/>
          </a:xfrm>
        </p:spPr>
        <p:txBody>
          <a:bodyPr>
            <a:normAutofit/>
          </a:bodyPr>
          <a:lstStyle/>
          <a:p>
            <a:r>
              <a:rPr kumimoji="1" lang="ja-JP" altLang="en-US" sz="4000" dirty="0" smtClean="0"/>
              <a:t>図絵と文字との共在</a:t>
            </a:r>
            <a:endParaRPr kumimoji="1" lang="ja-JP" altLang="en-US" sz="4000" dirty="0"/>
          </a:p>
        </p:txBody>
      </p:sp>
      <p:sp>
        <p:nvSpPr>
          <p:cNvPr id="3" name="コンテンツ プレースホルダ 2"/>
          <p:cNvSpPr>
            <a:spLocks noGrp="1"/>
          </p:cNvSpPr>
          <p:nvPr>
            <p:ph idx="1"/>
          </p:nvPr>
        </p:nvSpPr>
        <p:spPr>
          <a:xfrm>
            <a:off x="457200" y="5517232"/>
            <a:ext cx="8229600" cy="608931"/>
          </a:xfrm>
        </p:spPr>
        <p:txBody>
          <a:bodyPr>
            <a:normAutofit/>
          </a:bodyPr>
          <a:lstStyle/>
          <a:p>
            <a:pPr>
              <a:buNone/>
            </a:pPr>
            <a:r>
              <a:rPr kumimoji="1" lang="ja-JP" altLang="en-US" dirty="0" smtClean="0"/>
              <a:t>パウロ・ジョヴィオ</a:t>
            </a:r>
            <a:r>
              <a:rPr kumimoji="1" lang="en-US" altLang="ja-JP" dirty="0" smtClean="0"/>
              <a:t>『</a:t>
            </a:r>
            <a:r>
              <a:rPr kumimoji="1" lang="ja-JP" altLang="en-US" dirty="0" smtClean="0"/>
              <a:t>徽章問答</a:t>
            </a:r>
            <a:r>
              <a:rPr kumimoji="1" lang="en-US" altLang="ja-JP" dirty="0" smtClean="0"/>
              <a:t>』1559</a:t>
            </a:r>
            <a:r>
              <a:rPr kumimoji="1" lang="ja-JP" altLang="en-US" dirty="0" smtClean="0"/>
              <a:t>年</a:t>
            </a:r>
            <a:endParaRPr kumimoji="1" lang="ja-JP" altLang="en-US" dirty="0"/>
          </a:p>
        </p:txBody>
      </p:sp>
      <p:pic>
        <p:nvPicPr>
          <p:cNvPr id="5122" name="Picture 2"/>
          <p:cNvPicPr>
            <a:picLocks noChangeAspect="1" noChangeArrowheads="1"/>
          </p:cNvPicPr>
          <p:nvPr/>
        </p:nvPicPr>
        <p:blipFill>
          <a:blip r:embed="rId3" cstate="print"/>
          <a:srcRect/>
          <a:stretch>
            <a:fillRect/>
          </a:stretch>
        </p:blipFill>
        <p:spPr bwMode="auto">
          <a:xfrm>
            <a:off x="539552" y="1628800"/>
            <a:ext cx="5029150" cy="3956265"/>
          </a:xfrm>
          <a:prstGeom prst="rect">
            <a:avLst/>
          </a:prstGeom>
          <a:noFill/>
          <a:ln w="9525">
            <a:noFill/>
            <a:miter lim="800000"/>
            <a:headEnd/>
            <a:tailEnd/>
          </a:ln>
        </p:spPr>
      </p:pic>
      <p:sp>
        <p:nvSpPr>
          <p:cNvPr id="5" name="正方形/長方形 4"/>
          <p:cNvSpPr/>
          <p:nvPr/>
        </p:nvSpPr>
        <p:spPr>
          <a:xfrm>
            <a:off x="5652120" y="1700808"/>
            <a:ext cx="3024336" cy="2862322"/>
          </a:xfrm>
          <a:prstGeom prst="rect">
            <a:avLst/>
          </a:prstGeom>
        </p:spPr>
        <p:txBody>
          <a:bodyPr wrap="square">
            <a:spAutoFit/>
          </a:bodyPr>
          <a:lstStyle/>
          <a:p>
            <a:r>
              <a:rPr lang="en-US" altLang="ja-JP" sz="3600" dirty="0" err="1" smtClean="0"/>
              <a:t>Malo</a:t>
            </a:r>
            <a:r>
              <a:rPr lang="en-US" altLang="ja-JP" sz="3600" dirty="0" smtClean="0"/>
              <a:t> Mori Quam </a:t>
            </a:r>
            <a:r>
              <a:rPr lang="en-US" altLang="ja-JP" sz="3600" dirty="0" err="1" smtClean="0"/>
              <a:t>Foedari</a:t>
            </a:r>
            <a:endParaRPr lang="en-US" altLang="ja-JP" sz="3600" dirty="0" smtClean="0"/>
          </a:p>
          <a:p>
            <a:endParaRPr lang="en-US" altLang="ja-JP" sz="3600" dirty="0" smtClean="0"/>
          </a:p>
          <a:p>
            <a:r>
              <a:rPr lang="ja-JP" altLang="en-US" sz="3600" dirty="0" smtClean="0"/>
              <a:t>汚れるよりは死にたい</a:t>
            </a:r>
            <a:endParaRPr lang="ja-JP" altLang="en-US" sz="3600" dirty="0"/>
          </a:p>
        </p:txBody>
      </p:sp>
    </p:spTree>
    <p:extLst>
      <p:ext uri="{BB962C8B-B14F-4D97-AF65-F5344CB8AC3E}">
        <p14:creationId xmlns:p14="http://schemas.microsoft.com/office/powerpoint/2010/main" xmlns="" val="69818473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58346" y="3521676"/>
            <a:ext cx="8031892" cy="2557847"/>
          </a:xfrm>
        </p:spPr>
        <p:txBody>
          <a:bodyPr anchor="t">
            <a:normAutofit fontScale="90000"/>
          </a:bodyPr>
          <a:lstStyle/>
          <a:p>
            <a:r>
              <a:rPr lang="ja-JP" altLang="en-US" sz="3100" dirty="0" smtClean="0"/>
              <a:t>私は壊れたが、事態が悪くとも、忍耐が私をもちあげてくれ、希望は安定した場所でしっかりと立つ。確かに、我が運命の造り主である慈しみ深い神は、邪悪なものにつぶされるのを許さず、逆境を乗り越えられないようにはしない。</a:t>
            </a:r>
            <a:r>
              <a:rPr lang="en-US" altLang="ja-JP" dirty="0" smtClean="0"/>
              <a:t/>
            </a:r>
            <a:br>
              <a:rPr lang="en-US" altLang="ja-JP" dirty="0" smtClean="0"/>
            </a:br>
            <a:endParaRPr kumimoji="1" lang="ja-JP" altLang="en-US" dirty="0"/>
          </a:p>
        </p:txBody>
      </p:sp>
      <p:sp>
        <p:nvSpPr>
          <p:cNvPr id="3" name="コンテンツ プレースホルダー 2"/>
          <p:cNvSpPr>
            <a:spLocks noGrp="1"/>
          </p:cNvSpPr>
          <p:nvPr>
            <p:ph idx="1"/>
          </p:nvPr>
        </p:nvSpPr>
        <p:spPr>
          <a:xfrm>
            <a:off x="3682314" y="2360140"/>
            <a:ext cx="4572000" cy="395129"/>
          </a:xfrm>
        </p:spPr>
        <p:txBody>
          <a:bodyPr anchor="t">
            <a:noAutofit/>
          </a:bodyPr>
          <a:lstStyle/>
          <a:p>
            <a:pPr marL="0" indent="0">
              <a:buNone/>
            </a:pPr>
            <a:r>
              <a:rPr lang="ja-JP" altLang="en-US" dirty="0" smtClean="0"/>
              <a:t>ジョルジョット・ドゥ・モンテナイ</a:t>
            </a:r>
            <a:r>
              <a:rPr lang="en-US" altLang="ja-JP" dirty="0" smtClean="0"/>
              <a:t>『</a:t>
            </a:r>
            <a:r>
              <a:rPr lang="ja-JP" altLang="en-US" dirty="0" smtClean="0"/>
              <a:t>キリスト教図像</a:t>
            </a:r>
            <a:r>
              <a:rPr lang="en-US" altLang="ja-JP" dirty="0" smtClean="0"/>
              <a:t>100</a:t>
            </a:r>
            <a:r>
              <a:rPr lang="ja-JP" altLang="en-US" dirty="0" smtClean="0"/>
              <a:t>選</a:t>
            </a:r>
            <a:r>
              <a:rPr lang="en-US" altLang="ja-JP" dirty="0" smtClean="0"/>
              <a:t>』</a:t>
            </a:r>
            <a:r>
              <a:rPr lang="ja-JP" altLang="en-US" dirty="0" smtClean="0"/>
              <a:t>（</a:t>
            </a:r>
            <a:r>
              <a:rPr lang="en-US" altLang="ja-JP" dirty="0" smtClean="0"/>
              <a:t>1584</a:t>
            </a:r>
            <a:r>
              <a:rPr lang="ja-JP" altLang="en-US" dirty="0" smtClean="0"/>
              <a:t>）</a:t>
            </a:r>
          </a:p>
          <a:p>
            <a:pPr marL="0" indent="0">
              <a:buNone/>
            </a:pPr>
            <a:endParaRPr kumimoji="1" lang="ja-JP" altLang="en-US" dirty="0"/>
          </a:p>
        </p:txBody>
      </p:sp>
      <p:pic>
        <p:nvPicPr>
          <p:cNvPr id="5" name="図 4"/>
          <p:cNvPicPr>
            <a:picLocks noChangeAspect="1"/>
          </p:cNvPicPr>
          <p:nvPr/>
        </p:nvPicPr>
        <p:blipFill>
          <a:blip r:embed="rId3"/>
          <a:stretch>
            <a:fillRect/>
          </a:stretch>
        </p:blipFill>
        <p:spPr>
          <a:xfrm>
            <a:off x="284260" y="166834"/>
            <a:ext cx="3238500" cy="2966466"/>
          </a:xfrm>
          <a:prstGeom prst="rect">
            <a:avLst/>
          </a:prstGeom>
        </p:spPr>
      </p:pic>
      <p:sp>
        <p:nvSpPr>
          <p:cNvPr id="6" name="タイトル 1"/>
          <p:cNvSpPr txBox="1">
            <a:spLocks/>
          </p:cNvSpPr>
          <p:nvPr/>
        </p:nvSpPr>
        <p:spPr>
          <a:xfrm>
            <a:off x="3558746" y="225706"/>
            <a:ext cx="5128054" cy="1456267"/>
          </a:xfrm>
          <a:prstGeom prst="rect">
            <a:avLst/>
          </a:prstGeom>
          <a:effectLst/>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3600" b="0" i="0" u="none" strike="noStrike" kern="1200" cap="all" spc="0" normalizeH="0" baseline="0" noProof="0" dirty="0" smtClean="0">
                <a:ln w="3175" cmpd="sng">
                  <a:noFill/>
                </a:ln>
                <a:solidFill>
                  <a:schemeClr val="tx1"/>
                </a:solidFill>
                <a:effectLst/>
                <a:uLnTx/>
                <a:uFillTx/>
                <a:latin typeface="+mj-lt"/>
                <a:ea typeface="+mj-ea"/>
                <a:cs typeface="+mj-cs"/>
              </a:rPr>
              <a:t>天上と地上、人間の忍耐</a:t>
            </a:r>
            <a:endParaRPr kumimoji="1" lang="ja-JP" altLang="en-US" sz="3600" b="0" i="0" u="none" strike="noStrike" kern="1200" cap="all" spc="0" normalizeH="0" baseline="0" noProof="0" dirty="0">
              <a:ln w="3175" cmpd="sng">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xmlns="" val="403844427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247123" y="426059"/>
            <a:ext cx="3238500" cy="2966466"/>
          </a:xfrm>
          <a:prstGeom prst="rect">
            <a:avLst/>
          </a:prstGeom>
        </p:spPr>
      </p:pic>
      <p:sp>
        <p:nvSpPr>
          <p:cNvPr id="7" name="コンテンツ プレースホルダー 2"/>
          <p:cNvSpPr txBox="1">
            <a:spLocks/>
          </p:cNvSpPr>
          <p:nvPr/>
        </p:nvSpPr>
        <p:spPr>
          <a:xfrm>
            <a:off x="3682314" y="2360140"/>
            <a:ext cx="4572000" cy="395129"/>
          </a:xfrm>
          <a:prstGeom prst="rect">
            <a:avLst/>
          </a:prstGeom>
        </p:spPr>
        <p:txBody>
          <a:bodyPr vert="horz" lIns="91440" tIns="45720" rIns="91440" bIns="45720" rtlCol="0" anchor="t">
            <a:noAutofit/>
          </a:bodyPr>
          <a:lstStyle/>
          <a:p>
            <a:pPr marL="0" marR="0" lvl="0" indent="0" algn="l" defTabSz="457200" rtl="0" eaLnBrk="1" fontAlgn="auto" latinLnBrk="0" hangingPunct="1">
              <a:lnSpc>
                <a:spcPct val="100000"/>
              </a:lnSpc>
              <a:spcBef>
                <a:spcPts val="0"/>
              </a:spcBef>
              <a:spcAft>
                <a:spcPts val="1000"/>
              </a:spcAft>
              <a:buClr>
                <a:schemeClr val="tx1"/>
              </a:buClr>
              <a:buSzPct val="100000"/>
              <a:buFont typeface="Arial"/>
              <a:buNone/>
              <a:tabLst/>
              <a:defRPr/>
            </a:pPr>
            <a:r>
              <a:rPr kumimoji="1" lang="ja-JP" altLang="en-US" sz="1800" b="0" i="0" u="none" strike="noStrike" kern="1200" cap="none" spc="0" normalizeH="0" baseline="0" noProof="0" dirty="0" smtClean="0">
                <a:ln>
                  <a:noFill/>
                </a:ln>
                <a:solidFill>
                  <a:schemeClr val="tx1"/>
                </a:solidFill>
                <a:effectLst/>
                <a:uLnTx/>
                <a:uFillTx/>
                <a:latin typeface="+mn-lt"/>
                <a:ea typeface="+mn-ea"/>
                <a:cs typeface="+mn-cs"/>
              </a:rPr>
              <a:t>ジョルジョット・ドゥ・モンテナイ</a:t>
            </a:r>
            <a:r>
              <a:rPr kumimoji="1" lang="en-US" altLang="ja-JP" sz="1800" b="0" i="0" u="none" strike="noStrike" kern="1200" cap="none" spc="0" normalizeH="0" baseline="0" noProof="0" dirty="0" smtClean="0">
                <a:ln>
                  <a:noFill/>
                </a:ln>
                <a:solidFill>
                  <a:schemeClr val="tx1"/>
                </a:solidFill>
                <a:effectLst/>
                <a:uLnTx/>
                <a:uFillTx/>
                <a:latin typeface="+mn-lt"/>
                <a:ea typeface="+mn-ea"/>
                <a:cs typeface="+mn-cs"/>
              </a:rPr>
              <a:t>『</a:t>
            </a:r>
            <a:r>
              <a:rPr kumimoji="1" lang="ja-JP" altLang="en-US" sz="1800" b="0" i="0" u="none" strike="noStrike" kern="1200" cap="none" spc="0" normalizeH="0" baseline="0" noProof="0" dirty="0" smtClean="0">
                <a:ln>
                  <a:noFill/>
                </a:ln>
                <a:solidFill>
                  <a:schemeClr val="tx1"/>
                </a:solidFill>
                <a:effectLst/>
                <a:uLnTx/>
                <a:uFillTx/>
                <a:latin typeface="+mn-lt"/>
                <a:ea typeface="+mn-ea"/>
                <a:cs typeface="+mn-cs"/>
              </a:rPr>
              <a:t>キリスト教図像</a:t>
            </a:r>
            <a:r>
              <a:rPr kumimoji="1" lang="en-US" altLang="ja-JP" sz="1800" b="0" i="0" u="none" strike="noStrike" kern="1200" cap="none" spc="0" normalizeH="0" baseline="0" noProof="0" dirty="0" smtClean="0">
                <a:ln>
                  <a:noFill/>
                </a:ln>
                <a:solidFill>
                  <a:schemeClr val="tx1"/>
                </a:solidFill>
                <a:effectLst/>
                <a:uLnTx/>
                <a:uFillTx/>
                <a:latin typeface="+mn-lt"/>
                <a:ea typeface="+mn-ea"/>
                <a:cs typeface="+mn-cs"/>
              </a:rPr>
              <a:t>100</a:t>
            </a:r>
            <a:r>
              <a:rPr kumimoji="1" lang="ja-JP" altLang="en-US" sz="1800" b="0" i="0" u="none" strike="noStrike" kern="1200" cap="none" spc="0" normalizeH="0" baseline="0" noProof="0" dirty="0" smtClean="0">
                <a:ln>
                  <a:noFill/>
                </a:ln>
                <a:solidFill>
                  <a:schemeClr val="tx1"/>
                </a:solidFill>
                <a:effectLst/>
                <a:uLnTx/>
                <a:uFillTx/>
                <a:latin typeface="+mn-lt"/>
                <a:ea typeface="+mn-ea"/>
                <a:cs typeface="+mn-cs"/>
              </a:rPr>
              <a:t>選</a:t>
            </a:r>
            <a:r>
              <a:rPr kumimoji="1" lang="en-US" altLang="ja-JP" sz="1800" b="0" i="0" u="none" strike="noStrike" kern="1200" cap="none" spc="0" normalizeH="0" baseline="0" noProof="0" dirty="0" smtClean="0">
                <a:ln>
                  <a:noFill/>
                </a:ln>
                <a:solidFill>
                  <a:schemeClr val="tx1"/>
                </a:solidFill>
                <a:effectLst/>
                <a:uLnTx/>
                <a:uFillTx/>
                <a:latin typeface="+mn-lt"/>
                <a:ea typeface="+mn-ea"/>
                <a:cs typeface="+mn-cs"/>
              </a:rPr>
              <a:t>』</a:t>
            </a:r>
            <a:r>
              <a:rPr kumimoji="1" lang="ja-JP" altLang="en-US" sz="1800" b="0" i="0" u="none" strike="noStrike" kern="1200" cap="none" spc="0" normalizeH="0" baseline="0" noProof="0" dirty="0" smtClean="0">
                <a:ln>
                  <a:noFill/>
                </a:ln>
                <a:solidFill>
                  <a:schemeClr val="tx1"/>
                </a:solidFill>
                <a:effectLst/>
                <a:uLnTx/>
                <a:uFillTx/>
                <a:latin typeface="+mn-lt"/>
                <a:ea typeface="+mn-ea"/>
                <a:cs typeface="+mn-cs"/>
              </a:rPr>
              <a:t>（</a:t>
            </a:r>
            <a:r>
              <a:rPr kumimoji="1" lang="en-US" altLang="ja-JP" sz="1800" b="0" i="0" u="none" strike="noStrike" kern="1200" cap="none" spc="0" normalizeH="0" baseline="0" noProof="0" dirty="0" smtClean="0">
                <a:ln>
                  <a:noFill/>
                </a:ln>
                <a:solidFill>
                  <a:schemeClr val="tx1"/>
                </a:solidFill>
                <a:effectLst/>
                <a:uLnTx/>
                <a:uFillTx/>
                <a:latin typeface="+mn-lt"/>
                <a:ea typeface="+mn-ea"/>
                <a:cs typeface="+mn-cs"/>
              </a:rPr>
              <a:t>1584</a:t>
            </a:r>
            <a:r>
              <a:rPr kumimoji="1" lang="ja-JP" altLang="en-US" sz="1800" b="0" i="0" u="none" strike="noStrike" kern="1200" cap="none" spc="0" normalizeH="0" baseline="0" noProof="0" dirty="0" smtClean="0">
                <a:ln>
                  <a:noFill/>
                </a:ln>
                <a:solidFill>
                  <a:schemeClr val="tx1"/>
                </a:solidFill>
                <a:effectLst/>
                <a:uLnTx/>
                <a:uFillTx/>
                <a:latin typeface="+mn-lt"/>
                <a:ea typeface="+mn-ea"/>
                <a:cs typeface="+mn-cs"/>
              </a:rPr>
              <a:t>）</a:t>
            </a:r>
          </a:p>
          <a:p>
            <a:pPr marL="0" marR="0" lvl="0" indent="0" algn="l" defTabSz="457200" rtl="0" eaLnBrk="1" fontAlgn="auto" latinLnBrk="0" hangingPunct="1">
              <a:lnSpc>
                <a:spcPct val="100000"/>
              </a:lnSpc>
              <a:spcBef>
                <a:spcPts val="0"/>
              </a:spcBef>
              <a:spcAft>
                <a:spcPts val="1000"/>
              </a:spcAft>
              <a:buClr>
                <a:schemeClr val="tx1"/>
              </a:buClr>
              <a:buSzPct val="100000"/>
              <a:buFont typeface="Arial"/>
              <a:buNone/>
              <a:tabLst/>
              <a:defRPr/>
            </a:pPr>
            <a:endParaRPr kumimoji="1" lang="ja-JP" alt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タイトル 1"/>
          <p:cNvSpPr txBox="1">
            <a:spLocks/>
          </p:cNvSpPr>
          <p:nvPr/>
        </p:nvSpPr>
        <p:spPr>
          <a:xfrm>
            <a:off x="3558746" y="225706"/>
            <a:ext cx="5128054" cy="1456267"/>
          </a:xfrm>
          <a:prstGeom prst="rect">
            <a:avLst/>
          </a:prstGeom>
          <a:effectLst/>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3600" b="0" i="0" u="none" strike="noStrike" kern="1200" cap="all" spc="0" normalizeH="0" baseline="0" noProof="0" dirty="0" smtClean="0">
                <a:ln w="3175" cmpd="sng">
                  <a:noFill/>
                </a:ln>
                <a:solidFill>
                  <a:schemeClr val="tx1"/>
                </a:solidFill>
                <a:effectLst/>
                <a:uLnTx/>
                <a:uFillTx/>
                <a:latin typeface="+mj-lt"/>
                <a:ea typeface="+mj-ea"/>
                <a:cs typeface="+mj-cs"/>
              </a:rPr>
              <a:t>天上と地上、人間の忍耐</a:t>
            </a:r>
            <a:endParaRPr kumimoji="1" lang="ja-JP" altLang="en-US" sz="3600" b="0" i="0" u="none" strike="noStrike" kern="1200" cap="all" spc="0" normalizeH="0" baseline="0" noProof="0" dirty="0">
              <a:ln w="3175" cmpd="sng">
                <a:noFill/>
              </a:ln>
              <a:solidFill>
                <a:schemeClr val="tx1"/>
              </a:solidFill>
              <a:effectLst/>
              <a:uLnTx/>
              <a:uFillTx/>
              <a:latin typeface="+mj-lt"/>
              <a:ea typeface="+mj-ea"/>
              <a:cs typeface="+mj-cs"/>
            </a:endParaRPr>
          </a:p>
        </p:txBody>
      </p:sp>
      <p:sp>
        <p:nvSpPr>
          <p:cNvPr id="10" name="タイトル 1"/>
          <p:cNvSpPr>
            <a:spLocks noGrp="1"/>
          </p:cNvSpPr>
          <p:nvPr>
            <p:ph type="title"/>
          </p:nvPr>
        </p:nvSpPr>
        <p:spPr>
          <a:xfrm>
            <a:off x="358346" y="3521676"/>
            <a:ext cx="8031892" cy="2557847"/>
          </a:xfrm>
        </p:spPr>
        <p:txBody>
          <a:bodyPr anchor="t">
            <a:normAutofit fontScale="90000"/>
          </a:bodyPr>
          <a:lstStyle/>
          <a:p>
            <a:r>
              <a:rPr lang="ja-JP" altLang="en-US" sz="3100" dirty="0" smtClean="0"/>
              <a:t>人間の心は、いたるところで不和だ。不和は世界中に蔓延している。ああ、この王国をまるまる覆うほどだ。だが不和がもっともあってはいけないのは婚姻の床だ。ここには永遠の愛が生き続けなくてはならないからだ。</a:t>
            </a:r>
            <a:r>
              <a:rPr lang="en-US" altLang="ja-JP" dirty="0" smtClean="0"/>
              <a:t/>
            </a:r>
            <a:br>
              <a:rPr lang="en-US" altLang="ja-JP" dirty="0" smtClean="0"/>
            </a:br>
            <a:endParaRPr kumimoji="1" lang="ja-JP" altLang="en-US" dirty="0"/>
          </a:p>
        </p:txBody>
      </p:sp>
    </p:spTree>
    <p:extLst>
      <p:ext uri="{BB962C8B-B14F-4D97-AF65-F5344CB8AC3E}">
        <p14:creationId xmlns:p14="http://schemas.microsoft.com/office/powerpoint/2010/main" xmlns="" val="30843732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000760" y="928670"/>
            <a:ext cx="2686040" cy="1582726"/>
          </a:xfrm>
        </p:spPr>
        <p:txBody>
          <a:bodyPr>
            <a:noAutofit/>
          </a:bodyPr>
          <a:lstStyle/>
          <a:p>
            <a:r>
              <a:rPr lang="ja-JP" altLang="en-US" sz="4000" dirty="0" smtClean="0"/>
              <a:t>図像と文字は</a:t>
            </a:r>
            <a:r>
              <a:rPr lang="en-US" altLang="ja-JP" sz="4000" dirty="0" smtClean="0"/>
              <a:t/>
            </a:r>
            <a:br>
              <a:rPr lang="en-US" altLang="ja-JP" sz="4000" dirty="0" smtClean="0"/>
            </a:br>
            <a:r>
              <a:rPr lang="ja-JP" altLang="en-US" sz="4000" dirty="0" smtClean="0"/>
              <a:t>共存</a:t>
            </a:r>
            <a:r>
              <a:rPr lang="ja-JP" altLang="en-US" sz="4000" dirty="0" smtClean="0">
                <a:solidFill>
                  <a:srgbClr val="FF0000"/>
                </a:solidFill>
              </a:rPr>
              <a:t>化合</a:t>
            </a:r>
            <a:endParaRPr kumimoji="1" lang="ja-JP" altLang="en-US" sz="4000" dirty="0">
              <a:solidFill>
                <a:srgbClr val="FF0000"/>
              </a:solidFill>
            </a:endParaRPr>
          </a:p>
        </p:txBody>
      </p:sp>
      <p:sp>
        <p:nvSpPr>
          <p:cNvPr id="3" name="コンテンツ プレースホルダ 2"/>
          <p:cNvSpPr>
            <a:spLocks noGrp="1"/>
          </p:cNvSpPr>
          <p:nvPr>
            <p:ph idx="1"/>
          </p:nvPr>
        </p:nvSpPr>
        <p:spPr>
          <a:xfrm>
            <a:off x="6012160" y="3356992"/>
            <a:ext cx="2674640" cy="2769171"/>
          </a:xfrm>
        </p:spPr>
        <p:txBody>
          <a:bodyPr>
            <a:normAutofit/>
          </a:bodyPr>
          <a:lstStyle/>
          <a:p>
            <a:pPr>
              <a:buNone/>
            </a:pPr>
            <a:endParaRPr lang="en-US" altLang="ja-JP" dirty="0" smtClean="0"/>
          </a:p>
          <a:p>
            <a:pPr>
              <a:buNone/>
            </a:pPr>
            <a:endParaRPr lang="en-US" altLang="ja-JP" dirty="0" smtClean="0"/>
          </a:p>
          <a:p>
            <a:pPr>
              <a:buNone/>
            </a:pPr>
            <a:endParaRPr lang="en-US" altLang="ja-JP" dirty="0" smtClean="0"/>
          </a:p>
          <a:p>
            <a:pPr>
              <a:buNone/>
            </a:pPr>
            <a:r>
              <a:rPr lang="ja-JP" altLang="en-US" dirty="0" smtClean="0"/>
              <a:t>ティツィアーノ</a:t>
            </a:r>
            <a:endParaRPr lang="en-US" altLang="ja-JP" dirty="0" smtClean="0"/>
          </a:p>
          <a:p>
            <a:pPr>
              <a:buNone/>
            </a:pPr>
            <a:r>
              <a:rPr lang="ja-JP" altLang="en-US" dirty="0" smtClean="0"/>
              <a:t>「賢明」</a:t>
            </a:r>
            <a:endParaRPr lang="en-US" altLang="ja-JP" dirty="0" smtClean="0"/>
          </a:p>
          <a:p>
            <a:pPr>
              <a:buNone/>
            </a:pPr>
            <a:r>
              <a:rPr lang="en-US" altLang="ja-JP" dirty="0" smtClean="0"/>
              <a:t>1565-1570</a:t>
            </a:r>
            <a:r>
              <a:rPr lang="ja-JP" altLang="en-US" dirty="0" smtClean="0"/>
              <a:t>年</a:t>
            </a:r>
            <a:endParaRPr kumimoji="1" lang="ja-JP" altLang="en-US" dirty="0"/>
          </a:p>
        </p:txBody>
      </p:sp>
      <p:pic>
        <p:nvPicPr>
          <p:cNvPr id="133122" name="Picture 2"/>
          <p:cNvPicPr>
            <a:picLocks noChangeAspect="1" noChangeArrowheads="1"/>
          </p:cNvPicPr>
          <p:nvPr/>
        </p:nvPicPr>
        <p:blipFill>
          <a:blip r:embed="rId3" cstate="print"/>
          <a:srcRect/>
          <a:stretch>
            <a:fillRect/>
          </a:stretch>
        </p:blipFill>
        <p:spPr bwMode="auto">
          <a:xfrm>
            <a:off x="467544" y="332656"/>
            <a:ext cx="5409529" cy="6048672"/>
          </a:xfrm>
          <a:prstGeom prst="rect">
            <a:avLst/>
          </a:prstGeom>
          <a:noFill/>
          <a:ln w="9525">
            <a:noFill/>
            <a:miter lim="800000"/>
            <a:headEnd/>
            <a:tailEnd/>
          </a:ln>
        </p:spPr>
      </p:pic>
    </p:spTree>
    <p:extLst>
      <p:ext uri="{BB962C8B-B14F-4D97-AF65-F5344CB8AC3E}">
        <p14:creationId xmlns:p14="http://schemas.microsoft.com/office/powerpoint/2010/main" xmlns="" val="209155862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609601"/>
            <a:ext cx="7772400" cy="622851"/>
          </a:xfrm>
        </p:spPr>
        <p:txBody>
          <a:bodyPr>
            <a:noAutofit/>
          </a:bodyPr>
          <a:lstStyle/>
          <a:p>
            <a:r>
              <a:rPr kumimoji="1" lang="en-US" altLang="ja-JP" sz="4000" dirty="0" smtClean="0"/>
              <a:t>15-16</a:t>
            </a:r>
            <a:r>
              <a:rPr kumimoji="1" lang="ja-JP" altLang="en-US" sz="4000" dirty="0" smtClean="0"/>
              <a:t>世紀絵画は観ながら読むもの</a:t>
            </a:r>
            <a:endParaRPr kumimoji="1" lang="ja-JP" altLang="en-US" sz="4000" dirty="0"/>
          </a:p>
        </p:txBody>
      </p:sp>
      <p:sp>
        <p:nvSpPr>
          <p:cNvPr id="3" name="コンテンツ プレースホルダ 2"/>
          <p:cNvSpPr>
            <a:spLocks noGrp="1"/>
          </p:cNvSpPr>
          <p:nvPr>
            <p:ph idx="1"/>
          </p:nvPr>
        </p:nvSpPr>
        <p:spPr>
          <a:xfrm>
            <a:off x="4786314" y="1500174"/>
            <a:ext cx="3900486" cy="4625989"/>
          </a:xfrm>
        </p:spPr>
        <p:txBody>
          <a:bodyPr>
            <a:normAutofit/>
          </a:bodyPr>
          <a:lstStyle/>
          <a:p>
            <a:pPr marL="514350" indent="-514350">
              <a:buFont typeface="+mj-lt"/>
              <a:buAutoNum type="arabicPeriod"/>
            </a:pPr>
            <a:r>
              <a:rPr lang="en-US" altLang="ja-JP" dirty="0" smtClean="0"/>
              <a:t>EX PRAETERITO		</a:t>
            </a:r>
            <a:r>
              <a:rPr lang="ja-JP" altLang="en-US" dirty="0" smtClean="0"/>
              <a:t>老年</a:t>
            </a:r>
            <a:r>
              <a:rPr lang="en-US" altLang="ja-JP" dirty="0" smtClean="0"/>
              <a:t>	</a:t>
            </a:r>
            <a:r>
              <a:rPr lang="ja-JP" altLang="en-US" dirty="0" smtClean="0"/>
              <a:t>オオカミ</a:t>
            </a:r>
            <a:endParaRPr lang="en-US" altLang="ja-JP" dirty="0" smtClean="0"/>
          </a:p>
          <a:p>
            <a:pPr marL="514350" indent="-514350">
              <a:buFont typeface="+mj-lt"/>
              <a:buAutoNum type="arabicPeriod"/>
            </a:pPr>
            <a:r>
              <a:rPr lang="en-US" altLang="ja-JP" dirty="0" smtClean="0"/>
              <a:t>PRAESENS PRUDENTER AGIT	</a:t>
            </a:r>
            <a:r>
              <a:rPr lang="ja-JP" altLang="en-US" dirty="0" smtClean="0"/>
              <a:t>壮年</a:t>
            </a:r>
            <a:r>
              <a:rPr lang="en-US" altLang="ja-JP" dirty="0" smtClean="0"/>
              <a:t>	</a:t>
            </a:r>
            <a:r>
              <a:rPr lang="ja-JP" altLang="en-US" dirty="0" smtClean="0"/>
              <a:t>ライオン</a:t>
            </a:r>
            <a:endParaRPr lang="en-US" altLang="ja-JP" dirty="0" smtClean="0"/>
          </a:p>
          <a:p>
            <a:pPr marL="514350" indent="-514350">
              <a:buFont typeface="+mj-lt"/>
              <a:buAutoNum type="arabicPeriod"/>
            </a:pPr>
            <a:r>
              <a:rPr lang="en-US" altLang="ja-JP" dirty="0" smtClean="0"/>
              <a:t>NE FUTURA[M] ACTIONEM DETURPET	</a:t>
            </a:r>
          </a:p>
          <a:p>
            <a:pPr marL="514350" indent="-514350">
              <a:buNone/>
            </a:pPr>
            <a:r>
              <a:rPr lang="ja-JP" altLang="en-US" dirty="0" smtClean="0"/>
              <a:t>　　　若年</a:t>
            </a:r>
            <a:r>
              <a:rPr lang="en-US" altLang="ja-JP" dirty="0" smtClean="0"/>
              <a:t>	</a:t>
            </a:r>
            <a:r>
              <a:rPr lang="ja-JP" altLang="en-US" dirty="0" smtClean="0"/>
              <a:t>犬</a:t>
            </a:r>
            <a:endParaRPr lang="en-US" altLang="ja-JP" dirty="0" smtClean="0"/>
          </a:p>
          <a:p>
            <a:endParaRPr kumimoji="1" lang="ja-JP" altLang="en-US" dirty="0"/>
          </a:p>
        </p:txBody>
      </p:sp>
      <p:pic>
        <p:nvPicPr>
          <p:cNvPr id="4" name="Picture 2"/>
          <p:cNvPicPr>
            <a:picLocks noChangeAspect="1" noChangeArrowheads="1"/>
          </p:cNvPicPr>
          <p:nvPr/>
        </p:nvPicPr>
        <p:blipFill>
          <a:blip r:embed="rId3" cstate="print"/>
          <a:srcRect/>
          <a:stretch>
            <a:fillRect/>
          </a:stretch>
        </p:blipFill>
        <p:spPr bwMode="auto">
          <a:xfrm>
            <a:off x="285720" y="1357298"/>
            <a:ext cx="4376907" cy="4894044"/>
          </a:xfrm>
          <a:prstGeom prst="rect">
            <a:avLst/>
          </a:prstGeom>
          <a:noFill/>
          <a:ln w="9525">
            <a:noFill/>
            <a:miter lim="800000"/>
            <a:headEnd/>
            <a:tailEnd/>
          </a:ln>
        </p:spPr>
      </p:pic>
    </p:spTree>
    <p:extLst>
      <p:ext uri="{BB962C8B-B14F-4D97-AF65-F5344CB8AC3E}">
        <p14:creationId xmlns:p14="http://schemas.microsoft.com/office/powerpoint/2010/main" xmlns="" val="259081760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609601"/>
            <a:ext cx="7772400" cy="901147"/>
          </a:xfrm>
        </p:spPr>
        <p:txBody>
          <a:bodyPr>
            <a:normAutofit/>
          </a:bodyPr>
          <a:lstStyle/>
          <a:p>
            <a:r>
              <a:rPr kumimoji="1" lang="ja-JP" altLang="en-US" sz="4800" dirty="0" smtClean="0"/>
              <a:t>化合</a:t>
            </a:r>
            <a:endParaRPr kumimoji="1" lang="ja-JP" altLang="en-US" sz="4800" dirty="0"/>
          </a:p>
        </p:txBody>
      </p:sp>
      <p:sp>
        <p:nvSpPr>
          <p:cNvPr id="3" name="コンテンツ プレースホルダー 2"/>
          <p:cNvSpPr>
            <a:spLocks noGrp="1"/>
          </p:cNvSpPr>
          <p:nvPr>
            <p:ph idx="1"/>
          </p:nvPr>
        </p:nvSpPr>
        <p:spPr/>
        <p:txBody>
          <a:bodyPr/>
          <a:lstStyle/>
          <a:p>
            <a:endParaRPr kumimoji="1" lang="ja-JP" altLang="en-US" dirty="0"/>
          </a:p>
        </p:txBody>
      </p:sp>
      <p:pic>
        <p:nvPicPr>
          <p:cNvPr id="2050" name="Picture 2" descr="http://stat.ameba.jp/user_images/20120114/14/affection-party/80/d2/j/o0484032311734108915.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533900" y="0"/>
            <a:ext cx="4610100" cy="3076575"/>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図 3"/>
          <p:cNvPicPr>
            <a:picLocks noChangeAspect="1"/>
          </p:cNvPicPr>
          <p:nvPr/>
        </p:nvPicPr>
        <p:blipFill>
          <a:blip r:embed="rId4"/>
          <a:stretch>
            <a:fillRect/>
          </a:stretch>
        </p:blipFill>
        <p:spPr>
          <a:xfrm>
            <a:off x="316658" y="2784538"/>
            <a:ext cx="5482285" cy="3744000"/>
          </a:xfrm>
          <a:prstGeom prst="rect">
            <a:avLst/>
          </a:prstGeom>
        </p:spPr>
      </p:pic>
    </p:spTree>
    <p:extLst>
      <p:ext uri="{BB962C8B-B14F-4D97-AF65-F5344CB8AC3E}">
        <p14:creationId xmlns:p14="http://schemas.microsoft.com/office/powerpoint/2010/main" xmlns="" val="25865760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音声、文字、指示内容、指示物</a:t>
            </a:r>
            <a:endParaRPr kumimoji="1" lang="ja-JP" altLang="en-US" dirty="0"/>
          </a:p>
        </p:txBody>
      </p:sp>
      <p:sp>
        <p:nvSpPr>
          <p:cNvPr id="3" name="コンテンツ プレースホルダ 2"/>
          <p:cNvSpPr>
            <a:spLocks noGrp="1"/>
          </p:cNvSpPr>
          <p:nvPr>
            <p:ph idx="1"/>
          </p:nvPr>
        </p:nvSpPr>
        <p:spPr/>
        <p:txBody>
          <a:bodyPr/>
          <a:lstStyle/>
          <a:p>
            <a:r>
              <a:rPr lang="ja-JP" altLang="en-US" dirty="0" smtClean="0"/>
              <a:t>記号表現（音声・文字）</a:t>
            </a:r>
            <a:endParaRPr lang="en-US" altLang="ja-JP" dirty="0" smtClean="0"/>
          </a:p>
          <a:p>
            <a:r>
              <a:rPr kumimoji="1" lang="ja-JP" altLang="en-US" dirty="0" smtClean="0"/>
              <a:t>記号内容（記号表現によって喚起概念）</a:t>
            </a:r>
            <a:endParaRPr kumimoji="1" lang="en-US" altLang="ja-JP" dirty="0" smtClean="0"/>
          </a:p>
          <a:p>
            <a:r>
              <a:rPr kumimoji="1" lang="ja-JP" altLang="en-US" dirty="0" smtClean="0"/>
              <a:t>指示対象</a:t>
            </a:r>
            <a:r>
              <a:rPr kumimoji="1" lang="ja-JP" altLang="en-US" sz="2800" dirty="0" smtClean="0"/>
              <a:t>（</a:t>
            </a:r>
            <a:r>
              <a:rPr lang="ja-JP" altLang="en-US" sz="2800" dirty="0" smtClean="0"/>
              <a:t>記号表現が指示する具体的な事物</a:t>
            </a:r>
            <a:r>
              <a:rPr kumimoji="1" lang="ja-JP" altLang="en-US" sz="2800" dirty="0" smtClean="0"/>
              <a:t>）</a:t>
            </a:r>
            <a:endParaRPr kumimoji="1" lang="en-US" altLang="ja-JP" dirty="0" smtClean="0"/>
          </a:p>
          <a:p>
            <a:endParaRPr lang="en-US" altLang="ja-JP" dirty="0" smtClean="0"/>
          </a:p>
        </p:txBody>
      </p:sp>
      <p:graphicFrame>
        <p:nvGraphicFramePr>
          <p:cNvPr id="4" name="図表 3"/>
          <p:cNvGraphicFramePr/>
          <p:nvPr/>
        </p:nvGraphicFramePr>
        <p:xfrm>
          <a:off x="1142976" y="3429000"/>
          <a:ext cx="6143668" cy="32861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098" name="Picture 2" descr="D:\Clipart\GuMantan\GUM03食材\写真\06_果物\GUM03_PH06004.jpg"/>
          <p:cNvPicPr>
            <a:picLocks noChangeAspect="1" noChangeArrowheads="1"/>
          </p:cNvPicPr>
          <p:nvPr/>
        </p:nvPicPr>
        <p:blipFill>
          <a:blip r:embed="rId8" cstate="print"/>
          <a:srcRect/>
          <a:stretch>
            <a:fillRect/>
          </a:stretch>
        </p:blipFill>
        <p:spPr bwMode="auto">
          <a:xfrm>
            <a:off x="5357484" y="4572008"/>
            <a:ext cx="1500532" cy="998792"/>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現実・外示の世界</a:t>
            </a:r>
            <a:endParaRPr kumimoji="1" lang="ja-JP" altLang="en-US" dirty="0"/>
          </a:p>
        </p:txBody>
      </p:sp>
      <p:sp>
        <p:nvSpPr>
          <p:cNvPr id="3" name="コンテンツ プレースホルダ 2"/>
          <p:cNvSpPr>
            <a:spLocks noGrp="1"/>
          </p:cNvSpPr>
          <p:nvPr>
            <p:ph idx="1"/>
          </p:nvPr>
        </p:nvSpPr>
        <p:spPr/>
        <p:txBody>
          <a:bodyPr/>
          <a:lstStyle/>
          <a:p>
            <a:r>
              <a:rPr lang="ja-JP" altLang="en-US" sz="3600" dirty="0" smtClean="0"/>
              <a:t>指示対象</a:t>
            </a:r>
            <a:r>
              <a:rPr lang="ja-JP" altLang="en-US" sz="2400" dirty="0" smtClean="0"/>
              <a:t>（記号表現が指示する具体的な事物）</a:t>
            </a:r>
            <a:endParaRPr lang="en-US" altLang="ja-JP" sz="3600" dirty="0" smtClean="0"/>
          </a:p>
          <a:p>
            <a:r>
              <a:rPr lang="ja-JP" altLang="en-US" dirty="0" smtClean="0">
                <a:solidFill>
                  <a:srgbClr val="92D050"/>
                </a:solidFill>
              </a:rPr>
              <a:t>記号表現（形像）</a:t>
            </a:r>
            <a:endParaRPr lang="en-US" altLang="ja-JP" dirty="0" smtClean="0">
              <a:solidFill>
                <a:srgbClr val="92D050"/>
              </a:solidFill>
            </a:endParaRPr>
          </a:p>
          <a:p>
            <a:r>
              <a:rPr kumimoji="1" lang="ja-JP" altLang="en-US" dirty="0" smtClean="0">
                <a:solidFill>
                  <a:srgbClr val="92D050"/>
                </a:solidFill>
              </a:rPr>
              <a:t>記号内容</a:t>
            </a:r>
            <a:r>
              <a:rPr lang="ja-JP" altLang="en-US" dirty="0" smtClean="0">
                <a:solidFill>
                  <a:srgbClr val="92D050"/>
                </a:solidFill>
              </a:rPr>
              <a:t>（外示的連想</a:t>
            </a:r>
            <a:r>
              <a:rPr kumimoji="1" lang="ja-JP" altLang="en-US" dirty="0" smtClean="0">
                <a:solidFill>
                  <a:srgbClr val="92D050"/>
                </a:solidFill>
              </a:rPr>
              <a:t>）</a:t>
            </a:r>
            <a:endParaRPr kumimoji="1" lang="en-US" altLang="ja-JP" dirty="0" smtClean="0">
              <a:solidFill>
                <a:srgbClr val="92D050"/>
              </a:solidFill>
            </a:endParaRPr>
          </a:p>
          <a:p>
            <a:endParaRPr lang="en-US" altLang="ja-JP" dirty="0" smtClean="0"/>
          </a:p>
        </p:txBody>
      </p:sp>
      <p:graphicFrame>
        <p:nvGraphicFramePr>
          <p:cNvPr id="4" name="図表 3"/>
          <p:cNvGraphicFramePr/>
          <p:nvPr/>
        </p:nvGraphicFramePr>
        <p:xfrm>
          <a:off x="1142976" y="3429000"/>
          <a:ext cx="6143668" cy="32861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098" name="Picture 2" descr="D:\Clipart\GuMantan\GUM03食材\写真\06_果物\GUM03_PH06004.jpg"/>
          <p:cNvPicPr>
            <a:picLocks noChangeAspect="1" noChangeArrowheads="1"/>
          </p:cNvPicPr>
          <p:nvPr/>
        </p:nvPicPr>
        <p:blipFill>
          <a:blip r:embed="rId8" cstate="print"/>
          <a:srcRect/>
          <a:stretch>
            <a:fillRect/>
          </a:stretch>
        </p:blipFill>
        <p:spPr bwMode="auto">
          <a:xfrm>
            <a:off x="5291404" y="4509120"/>
            <a:ext cx="1839076" cy="1224136"/>
          </a:xfrm>
          <a:prstGeom prst="rect">
            <a:avLst/>
          </a:prstGeom>
          <a:noFill/>
        </p:spPr>
      </p:pic>
      <p:pic>
        <p:nvPicPr>
          <p:cNvPr id="16386" name="Picture 2"/>
          <p:cNvPicPr>
            <a:picLocks noChangeAspect="1" noChangeArrowheads="1"/>
          </p:cNvPicPr>
          <p:nvPr/>
        </p:nvPicPr>
        <p:blipFill>
          <a:blip r:embed="rId9" cstate="print"/>
          <a:srcRect/>
          <a:stretch>
            <a:fillRect/>
          </a:stretch>
        </p:blipFill>
        <p:spPr bwMode="auto">
          <a:xfrm>
            <a:off x="3707904" y="4941168"/>
            <a:ext cx="667096" cy="771000"/>
          </a:xfrm>
          <a:prstGeom prst="rect">
            <a:avLst/>
          </a:prstGeom>
          <a:noFill/>
          <a:ln w="9525">
            <a:noFill/>
            <a:miter lim="800000"/>
            <a:headEnd/>
            <a:tailEnd/>
          </a:ln>
        </p:spPr>
      </p:pic>
      <p:sp>
        <p:nvSpPr>
          <p:cNvPr id="8" name="等号 7"/>
          <p:cNvSpPr/>
          <p:nvPr/>
        </p:nvSpPr>
        <p:spPr>
          <a:xfrm>
            <a:off x="2771800" y="4869160"/>
            <a:ext cx="576064" cy="504056"/>
          </a:xfrm>
          <a:prstGeom prst="mathEqual">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 name="等号 8"/>
          <p:cNvSpPr/>
          <p:nvPr/>
        </p:nvSpPr>
        <p:spPr>
          <a:xfrm>
            <a:off x="4716016" y="4869160"/>
            <a:ext cx="576064" cy="504056"/>
          </a:xfrm>
          <a:prstGeom prst="mathEqual">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85750"/>
            <a:ext cx="7772400" cy="667264"/>
          </a:xfrm>
        </p:spPr>
        <p:txBody>
          <a:bodyPr/>
          <a:lstStyle/>
          <a:p>
            <a:r>
              <a:rPr kumimoji="1" lang="en-US" altLang="ja-JP" dirty="0" smtClean="0"/>
              <a:t>『</a:t>
            </a:r>
            <a:r>
              <a:rPr kumimoji="1" lang="ja-JP" altLang="en-US" dirty="0" smtClean="0"/>
              <a:t>ハムレット</a:t>
            </a:r>
            <a:r>
              <a:rPr kumimoji="1" lang="en-US" altLang="ja-JP" dirty="0" smtClean="0"/>
              <a:t>』</a:t>
            </a:r>
            <a:r>
              <a:rPr kumimoji="1" lang="ja-JP" altLang="en-US" dirty="0" smtClean="0"/>
              <a:t>　</a:t>
            </a:r>
            <a:r>
              <a:rPr lang="ja-JP" altLang="en-US" dirty="0"/>
              <a:t>表紙からわかること</a:t>
            </a:r>
            <a:endParaRPr kumimoji="1" lang="ja-JP" altLang="en-US" dirty="0"/>
          </a:p>
        </p:txBody>
      </p:sp>
      <p:sp>
        <p:nvSpPr>
          <p:cNvPr id="3" name="コンテンツ プレースホルダー 2"/>
          <p:cNvSpPr>
            <a:spLocks noGrp="1"/>
          </p:cNvSpPr>
          <p:nvPr>
            <p:ph idx="1"/>
          </p:nvPr>
        </p:nvSpPr>
        <p:spPr>
          <a:xfrm>
            <a:off x="4407242" y="1128584"/>
            <a:ext cx="4522573" cy="4662617"/>
          </a:xfrm>
        </p:spPr>
        <p:txBody>
          <a:bodyPr anchor="t">
            <a:normAutofit lnSpcReduction="10000"/>
          </a:bodyPr>
          <a:lstStyle/>
          <a:p>
            <a:pPr marL="342900" indent="-342900">
              <a:buAutoNum type="arabicParenBoth"/>
            </a:pPr>
            <a:r>
              <a:rPr kumimoji="1" lang="ja-JP" altLang="en-US" sz="3600" dirty="0" smtClean="0"/>
              <a:t>ハムレットは誰か</a:t>
            </a:r>
            <a:endParaRPr lang="en-US" altLang="ja-JP" sz="3600" dirty="0"/>
          </a:p>
          <a:p>
            <a:pPr marL="0" indent="0">
              <a:buNone/>
            </a:pPr>
            <a:r>
              <a:rPr kumimoji="1" lang="ja-JP" altLang="en-US" sz="3400" dirty="0" smtClean="0"/>
              <a:t>　→デンマーク王</a:t>
            </a:r>
            <a:endParaRPr kumimoji="1" lang="en-US" altLang="ja-JP" sz="3400" dirty="0" smtClean="0"/>
          </a:p>
          <a:p>
            <a:pPr marL="0" indent="0">
              <a:buNone/>
            </a:pPr>
            <a:r>
              <a:rPr lang="en-US" altLang="ja-JP" sz="3600" dirty="0" smtClean="0"/>
              <a:t>(2)</a:t>
            </a:r>
            <a:r>
              <a:rPr lang="ja-JP" altLang="en-US" sz="3600" dirty="0" smtClean="0"/>
              <a:t>どんな</a:t>
            </a:r>
            <a:r>
              <a:rPr lang="ja-JP" altLang="en-US" sz="3600" dirty="0"/>
              <a:t>種類の</a:t>
            </a:r>
            <a:r>
              <a:rPr lang="ja-JP" altLang="en-US" sz="3600" dirty="0" smtClean="0"/>
              <a:t>劇か</a:t>
            </a:r>
            <a:endParaRPr lang="en-US" altLang="ja-JP" sz="3600" dirty="0" smtClean="0"/>
          </a:p>
          <a:p>
            <a:pPr marL="0" indent="0">
              <a:buNone/>
            </a:pPr>
            <a:r>
              <a:rPr lang="ja-JP" altLang="en-US" sz="3600" dirty="0" smtClean="0"/>
              <a:t>　→悲劇</a:t>
            </a:r>
            <a:endParaRPr lang="en-US" altLang="ja-JP" sz="3600" dirty="0" smtClean="0"/>
          </a:p>
          <a:p>
            <a:pPr marL="0" indent="0">
              <a:buNone/>
            </a:pPr>
            <a:r>
              <a:rPr kumimoji="1" lang="en-US" altLang="ja-JP" sz="3600" dirty="0" smtClean="0"/>
              <a:t>(3)</a:t>
            </a:r>
            <a:r>
              <a:rPr kumimoji="1" lang="ja-JP" altLang="en-US" sz="3600" dirty="0" smtClean="0"/>
              <a:t>どこで上演・出版されたか</a:t>
            </a:r>
            <a:endParaRPr kumimoji="1" lang="en-US" altLang="ja-JP" sz="3600" dirty="0" smtClean="0"/>
          </a:p>
          <a:p>
            <a:pPr marL="0" lvl="0" indent="0">
              <a:buClr>
                <a:prstClr val="white"/>
              </a:buClr>
              <a:buNone/>
            </a:pPr>
            <a:r>
              <a:rPr lang="ja-JP" altLang="en-US" sz="3600" dirty="0">
                <a:solidFill>
                  <a:prstClr val="white"/>
                </a:solidFill>
              </a:rPr>
              <a:t>　</a:t>
            </a:r>
            <a:r>
              <a:rPr lang="ja-JP" altLang="en-US" sz="3600" dirty="0" smtClean="0">
                <a:solidFill>
                  <a:prstClr val="white"/>
                </a:solidFill>
              </a:rPr>
              <a:t>→</a:t>
            </a:r>
            <a:r>
              <a:rPr lang="ja-JP" altLang="en-US" sz="3600" dirty="0">
                <a:solidFill>
                  <a:prstClr val="white"/>
                </a:solidFill>
              </a:rPr>
              <a:t>ロンドン</a:t>
            </a:r>
            <a:endParaRPr lang="en-US" altLang="ja-JP" sz="3600" dirty="0">
              <a:solidFill>
                <a:prstClr val="white"/>
              </a:solidFill>
            </a:endParaRPr>
          </a:p>
          <a:p>
            <a:pPr marL="0" indent="0">
              <a:buNone/>
            </a:pPr>
            <a:endParaRPr kumimoji="1" lang="ja-JP" altLang="en-US" sz="2800" dirty="0"/>
          </a:p>
        </p:txBody>
      </p:sp>
      <p:pic>
        <p:nvPicPr>
          <p:cNvPr id="1026" name="Picture 2" descr="http://upload.wikimedia.org/wikipedia/commons/8/83/Hamlet_Q2_TP_1604.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41870" y="1055986"/>
            <a:ext cx="3524250" cy="550545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54217223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象徴世界</a:t>
            </a:r>
            <a:endParaRPr kumimoji="1" lang="ja-JP" altLang="en-US" dirty="0"/>
          </a:p>
        </p:txBody>
      </p:sp>
      <p:sp>
        <p:nvSpPr>
          <p:cNvPr id="3" name="コンテンツ プレースホルダ 2"/>
          <p:cNvSpPr>
            <a:spLocks noGrp="1"/>
          </p:cNvSpPr>
          <p:nvPr>
            <p:ph idx="1"/>
          </p:nvPr>
        </p:nvSpPr>
        <p:spPr/>
        <p:txBody>
          <a:bodyPr/>
          <a:lstStyle/>
          <a:p>
            <a:r>
              <a:rPr lang="ja-JP" altLang="en-US" sz="3600" dirty="0" smtClean="0"/>
              <a:t>指示対象</a:t>
            </a:r>
            <a:r>
              <a:rPr lang="ja-JP" altLang="en-US" sz="2400" dirty="0" smtClean="0"/>
              <a:t>（記号表現が指示する具体的な事物）</a:t>
            </a:r>
            <a:endParaRPr lang="en-US" altLang="ja-JP" sz="3600" dirty="0" smtClean="0"/>
          </a:p>
          <a:p>
            <a:r>
              <a:rPr lang="ja-JP" altLang="en-US" dirty="0" smtClean="0">
                <a:solidFill>
                  <a:srgbClr val="92D050"/>
                </a:solidFill>
              </a:rPr>
              <a:t>記号表現（形像）</a:t>
            </a:r>
            <a:endParaRPr lang="en-US" altLang="ja-JP" dirty="0" smtClean="0">
              <a:solidFill>
                <a:srgbClr val="92D050"/>
              </a:solidFill>
            </a:endParaRPr>
          </a:p>
          <a:p>
            <a:r>
              <a:rPr kumimoji="1" lang="ja-JP" altLang="en-US" dirty="0" smtClean="0">
                <a:solidFill>
                  <a:srgbClr val="C00000"/>
                </a:solidFill>
              </a:rPr>
              <a:t>記号内容</a:t>
            </a:r>
            <a:r>
              <a:rPr lang="ja-JP" altLang="en-US" dirty="0" smtClean="0">
                <a:solidFill>
                  <a:srgbClr val="C00000"/>
                </a:solidFill>
              </a:rPr>
              <a:t>（教訓的意味</a:t>
            </a:r>
            <a:r>
              <a:rPr kumimoji="1" lang="ja-JP" altLang="en-US" dirty="0" smtClean="0">
                <a:solidFill>
                  <a:srgbClr val="C00000"/>
                </a:solidFill>
              </a:rPr>
              <a:t>）</a:t>
            </a:r>
            <a:endParaRPr kumimoji="1" lang="en-US" altLang="ja-JP" dirty="0" smtClean="0">
              <a:solidFill>
                <a:srgbClr val="C00000"/>
              </a:solidFill>
            </a:endParaRPr>
          </a:p>
          <a:p>
            <a:endParaRPr lang="en-US" altLang="ja-JP" dirty="0" smtClean="0"/>
          </a:p>
        </p:txBody>
      </p:sp>
      <p:graphicFrame>
        <p:nvGraphicFramePr>
          <p:cNvPr id="4" name="図表 3"/>
          <p:cNvGraphicFramePr/>
          <p:nvPr/>
        </p:nvGraphicFramePr>
        <p:xfrm>
          <a:off x="1142976" y="3429000"/>
          <a:ext cx="6143668" cy="32861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098" name="Picture 2" descr="D:\Clipart\GuMantan\GUM03食材\写真\06_果物\GUM03_PH06004.jpg"/>
          <p:cNvPicPr>
            <a:picLocks noChangeAspect="1" noChangeArrowheads="1"/>
          </p:cNvPicPr>
          <p:nvPr/>
        </p:nvPicPr>
        <p:blipFill>
          <a:blip r:embed="rId8" cstate="print"/>
          <a:srcRect/>
          <a:stretch>
            <a:fillRect/>
          </a:stretch>
        </p:blipFill>
        <p:spPr bwMode="auto">
          <a:xfrm>
            <a:off x="5291404" y="4509120"/>
            <a:ext cx="1839076" cy="1224136"/>
          </a:xfrm>
          <a:prstGeom prst="rect">
            <a:avLst/>
          </a:prstGeom>
          <a:noFill/>
        </p:spPr>
      </p:pic>
      <p:pic>
        <p:nvPicPr>
          <p:cNvPr id="16386" name="Picture 2"/>
          <p:cNvPicPr>
            <a:picLocks noChangeAspect="1" noChangeArrowheads="1"/>
          </p:cNvPicPr>
          <p:nvPr/>
        </p:nvPicPr>
        <p:blipFill>
          <a:blip r:embed="rId9" cstate="print"/>
          <a:srcRect/>
          <a:stretch>
            <a:fillRect/>
          </a:stretch>
        </p:blipFill>
        <p:spPr bwMode="auto">
          <a:xfrm>
            <a:off x="3707904" y="4941168"/>
            <a:ext cx="667096" cy="771000"/>
          </a:xfrm>
          <a:prstGeom prst="rect">
            <a:avLst/>
          </a:prstGeom>
          <a:noFill/>
          <a:ln w="9525">
            <a:noFill/>
            <a:miter lim="800000"/>
            <a:headEnd/>
            <a:tailEnd/>
          </a:ln>
        </p:spPr>
      </p:pic>
      <p:sp>
        <p:nvSpPr>
          <p:cNvPr id="8" name="等号 7"/>
          <p:cNvSpPr/>
          <p:nvPr/>
        </p:nvSpPr>
        <p:spPr>
          <a:xfrm>
            <a:off x="2771800" y="4869160"/>
            <a:ext cx="576064" cy="504056"/>
          </a:xfrm>
          <a:prstGeom prst="mathEqual">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 name="等号 8"/>
          <p:cNvSpPr/>
          <p:nvPr/>
        </p:nvSpPr>
        <p:spPr>
          <a:xfrm>
            <a:off x="4716016" y="4869160"/>
            <a:ext cx="576064" cy="504056"/>
          </a:xfrm>
          <a:prstGeom prst="mathEqual">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現実世界と象徴世界の融合</a:t>
            </a:r>
            <a:endParaRPr kumimoji="1" lang="ja-JP" altLang="en-US" dirty="0"/>
          </a:p>
        </p:txBody>
      </p:sp>
      <p:sp>
        <p:nvSpPr>
          <p:cNvPr id="3" name="コンテンツ プレースホルダ 2"/>
          <p:cNvSpPr>
            <a:spLocks noGrp="1"/>
          </p:cNvSpPr>
          <p:nvPr>
            <p:ph idx="1"/>
          </p:nvPr>
        </p:nvSpPr>
        <p:spPr/>
        <p:txBody>
          <a:bodyPr/>
          <a:lstStyle/>
          <a:p>
            <a:r>
              <a:rPr lang="ja-JP" altLang="en-US" sz="3600" dirty="0" smtClean="0"/>
              <a:t>指示対象</a:t>
            </a:r>
            <a:r>
              <a:rPr lang="ja-JP" altLang="en-US" sz="2400" dirty="0" smtClean="0"/>
              <a:t>（記号表現が指示する具体的な事物）</a:t>
            </a:r>
            <a:endParaRPr lang="en-US" altLang="ja-JP" sz="3600" dirty="0" smtClean="0"/>
          </a:p>
          <a:p>
            <a:r>
              <a:rPr lang="ja-JP" altLang="en-US" dirty="0" smtClean="0">
                <a:solidFill>
                  <a:srgbClr val="92D050"/>
                </a:solidFill>
              </a:rPr>
              <a:t>記号表現（形像）</a:t>
            </a:r>
            <a:endParaRPr lang="en-US" altLang="ja-JP" dirty="0" smtClean="0">
              <a:solidFill>
                <a:srgbClr val="92D050"/>
              </a:solidFill>
            </a:endParaRPr>
          </a:p>
          <a:p>
            <a:r>
              <a:rPr kumimoji="1" lang="ja-JP" altLang="en-US" dirty="0" smtClean="0">
                <a:solidFill>
                  <a:srgbClr val="FF0000"/>
                </a:solidFill>
              </a:rPr>
              <a:t>記号内容</a:t>
            </a:r>
            <a:r>
              <a:rPr lang="ja-JP" altLang="en-US" dirty="0" smtClean="0">
                <a:solidFill>
                  <a:srgbClr val="FF0000"/>
                </a:solidFill>
              </a:rPr>
              <a:t>（外示的意味と教訓的意味</a:t>
            </a:r>
            <a:r>
              <a:rPr kumimoji="1" lang="ja-JP" altLang="en-US" dirty="0" smtClean="0">
                <a:solidFill>
                  <a:srgbClr val="FF0000"/>
                </a:solidFill>
              </a:rPr>
              <a:t>）</a:t>
            </a:r>
            <a:endParaRPr kumimoji="1" lang="en-US" altLang="ja-JP" dirty="0" smtClean="0">
              <a:solidFill>
                <a:srgbClr val="FF0000"/>
              </a:solidFill>
            </a:endParaRPr>
          </a:p>
          <a:p>
            <a:endParaRPr lang="en-US" altLang="ja-JP" dirty="0" smtClean="0"/>
          </a:p>
        </p:txBody>
      </p:sp>
      <p:graphicFrame>
        <p:nvGraphicFramePr>
          <p:cNvPr id="4" name="図表 3"/>
          <p:cNvGraphicFramePr/>
          <p:nvPr/>
        </p:nvGraphicFramePr>
        <p:xfrm>
          <a:off x="1142976" y="3429000"/>
          <a:ext cx="6143668" cy="32861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098" name="Picture 2" descr="D:\Clipart\GuMantan\GUM03食材\写真\06_果物\GUM03_PH06004.jpg"/>
          <p:cNvPicPr>
            <a:picLocks noChangeAspect="1" noChangeArrowheads="1"/>
          </p:cNvPicPr>
          <p:nvPr/>
        </p:nvPicPr>
        <p:blipFill>
          <a:blip r:embed="rId8" cstate="print"/>
          <a:srcRect/>
          <a:stretch>
            <a:fillRect/>
          </a:stretch>
        </p:blipFill>
        <p:spPr bwMode="auto">
          <a:xfrm>
            <a:off x="5291404" y="4509120"/>
            <a:ext cx="1839076" cy="1224136"/>
          </a:xfrm>
          <a:prstGeom prst="rect">
            <a:avLst/>
          </a:prstGeom>
          <a:noFill/>
        </p:spPr>
      </p:pic>
      <p:pic>
        <p:nvPicPr>
          <p:cNvPr id="16386" name="Picture 2"/>
          <p:cNvPicPr>
            <a:picLocks noChangeAspect="1" noChangeArrowheads="1"/>
          </p:cNvPicPr>
          <p:nvPr/>
        </p:nvPicPr>
        <p:blipFill>
          <a:blip r:embed="rId9" cstate="print"/>
          <a:srcRect/>
          <a:stretch>
            <a:fillRect/>
          </a:stretch>
        </p:blipFill>
        <p:spPr bwMode="auto">
          <a:xfrm>
            <a:off x="3707904" y="4941168"/>
            <a:ext cx="667096" cy="771000"/>
          </a:xfrm>
          <a:prstGeom prst="rect">
            <a:avLst/>
          </a:prstGeom>
          <a:noFill/>
          <a:ln w="9525">
            <a:noFill/>
            <a:miter lim="800000"/>
            <a:headEnd/>
            <a:tailEnd/>
          </a:ln>
        </p:spPr>
      </p:pic>
      <p:sp>
        <p:nvSpPr>
          <p:cNvPr id="8" name="等号 7"/>
          <p:cNvSpPr/>
          <p:nvPr/>
        </p:nvSpPr>
        <p:spPr>
          <a:xfrm>
            <a:off x="2771800" y="4869160"/>
            <a:ext cx="576064" cy="504056"/>
          </a:xfrm>
          <a:prstGeom prst="mathEqual">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 name="等号 8"/>
          <p:cNvSpPr/>
          <p:nvPr/>
        </p:nvSpPr>
        <p:spPr>
          <a:xfrm>
            <a:off x="4716016" y="4869160"/>
            <a:ext cx="576064" cy="504056"/>
          </a:xfrm>
          <a:prstGeom prst="mathEqual">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4800" dirty="0" smtClean="0"/>
              <a:t>図像と文字は共存化合</a:t>
            </a:r>
            <a:endParaRPr kumimoji="1" lang="ja-JP" altLang="en-US" sz="4800" dirty="0"/>
          </a:p>
        </p:txBody>
      </p:sp>
      <p:graphicFrame>
        <p:nvGraphicFramePr>
          <p:cNvPr id="4" name="コンテンツ プレースホルダ 3"/>
          <p:cNvGraphicFramePr>
            <a:graphicFrameLocks noGrp="1"/>
          </p:cNvGraphicFramePr>
          <p:nvPr>
            <p:ph idx="1"/>
          </p:nvPr>
        </p:nvGraphicFramePr>
        <p:xfrm>
          <a:off x="-180528" y="1571612"/>
          <a:ext cx="9649072" cy="52863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235599684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609601"/>
            <a:ext cx="7772400" cy="901147"/>
          </a:xfrm>
        </p:spPr>
        <p:txBody>
          <a:bodyPr>
            <a:normAutofit/>
          </a:bodyPr>
          <a:lstStyle/>
          <a:p>
            <a:r>
              <a:rPr lang="ja-JP" altLang="en-US" sz="4800" dirty="0"/>
              <a:t>図像と文字は共存化合</a:t>
            </a:r>
            <a:endParaRPr kumimoji="1" lang="ja-JP" altLang="en-US" sz="4800" dirty="0"/>
          </a:p>
        </p:txBody>
      </p:sp>
      <p:sp>
        <p:nvSpPr>
          <p:cNvPr id="3" name="コンテンツ プレースホルダー 2"/>
          <p:cNvSpPr>
            <a:spLocks noGrp="1"/>
          </p:cNvSpPr>
          <p:nvPr>
            <p:ph idx="1"/>
          </p:nvPr>
        </p:nvSpPr>
        <p:spPr>
          <a:xfrm>
            <a:off x="5541076" y="1709532"/>
            <a:ext cx="3324628" cy="4081670"/>
          </a:xfrm>
        </p:spPr>
        <p:txBody>
          <a:bodyPr anchor="t"/>
          <a:lstStyle/>
          <a:p>
            <a:pPr marL="0" indent="0">
              <a:buNone/>
            </a:pPr>
            <a:r>
              <a:rPr kumimoji="1" lang="ja-JP" altLang="en-US" sz="2800" dirty="0" smtClean="0"/>
              <a:t>エンブレム集</a:t>
            </a:r>
            <a:r>
              <a:rPr lang="en-US" altLang="ja-JP" sz="2800" dirty="0"/>
              <a:t>『</a:t>
            </a:r>
            <a:r>
              <a:rPr lang="ja-JP" altLang="en-US" sz="2800" dirty="0"/>
              <a:t>貴族と俗人により選定されたエンブレム集</a:t>
            </a:r>
            <a:r>
              <a:rPr lang="en-US" altLang="ja-JP" sz="2800" dirty="0" smtClean="0"/>
              <a:t>』</a:t>
            </a:r>
          </a:p>
          <a:p>
            <a:pPr marL="0" indent="0">
              <a:buNone/>
            </a:pPr>
            <a:endParaRPr lang="en-US" altLang="ja-JP" sz="2800" dirty="0"/>
          </a:p>
          <a:p>
            <a:pPr marL="0" indent="0">
              <a:buNone/>
            </a:pPr>
            <a:endParaRPr lang="en-US" altLang="ja-JP" sz="2800" dirty="0" smtClean="0"/>
          </a:p>
          <a:p>
            <a:pPr marL="0" indent="0">
              <a:buNone/>
            </a:pPr>
            <a:r>
              <a:rPr lang="ja-JP" altLang="en-US" sz="4800" dirty="0"/>
              <a:t>韜晦趣味</a:t>
            </a:r>
            <a:endParaRPr lang="en-US" altLang="ja-JP" sz="2800" dirty="0" smtClean="0"/>
          </a:p>
          <a:p>
            <a:pPr marL="0" indent="0">
              <a:buNone/>
            </a:pPr>
            <a:endParaRPr lang="en-US" altLang="ja-JP" sz="2800" dirty="0" smtClean="0"/>
          </a:p>
          <a:p>
            <a:endParaRPr kumimoji="1" lang="ja-JP" altLang="en-US" dirty="0"/>
          </a:p>
        </p:txBody>
      </p:sp>
      <p:pic>
        <p:nvPicPr>
          <p:cNvPr id="6" name="図 5"/>
          <p:cNvPicPr>
            <a:picLocks noChangeAspect="1"/>
          </p:cNvPicPr>
          <p:nvPr/>
        </p:nvPicPr>
        <p:blipFill>
          <a:blip r:embed="rId3"/>
          <a:stretch>
            <a:fillRect/>
          </a:stretch>
        </p:blipFill>
        <p:spPr>
          <a:xfrm>
            <a:off x="264504" y="1709531"/>
            <a:ext cx="5276572" cy="4266857"/>
          </a:xfrm>
          <a:prstGeom prst="rect">
            <a:avLst/>
          </a:prstGeom>
        </p:spPr>
      </p:pic>
      <p:sp>
        <p:nvSpPr>
          <p:cNvPr id="5" name="下矢印 4"/>
          <p:cNvSpPr/>
          <p:nvPr/>
        </p:nvSpPr>
        <p:spPr>
          <a:xfrm>
            <a:off x="6175513" y="3339548"/>
            <a:ext cx="993913" cy="4240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xmlns="" val="9440620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劇体験：安易な通過儀礼（１）</a:t>
            </a:r>
            <a:endParaRPr kumimoji="1" lang="ja-JP" altLang="en-US" dirty="0"/>
          </a:p>
        </p:txBody>
      </p:sp>
      <p:sp>
        <p:nvSpPr>
          <p:cNvPr id="3" name="コンテンツ プレースホルダ 2"/>
          <p:cNvSpPr>
            <a:spLocks noGrp="1"/>
          </p:cNvSpPr>
          <p:nvPr>
            <p:ph idx="1"/>
          </p:nvPr>
        </p:nvSpPr>
        <p:spPr>
          <a:xfrm>
            <a:off x="420130" y="1594022"/>
            <a:ext cx="7809470" cy="4197179"/>
          </a:xfrm>
        </p:spPr>
        <p:txBody>
          <a:bodyPr>
            <a:normAutofit/>
          </a:bodyPr>
          <a:lstStyle/>
          <a:p>
            <a:r>
              <a:rPr lang="ja-JP" altLang="en-US" sz="3600" dirty="0" smtClean="0"/>
              <a:t>一つの社会的地位から別の社会的地位へ、境界を越える動きに伴う儀礼</a:t>
            </a:r>
            <a:endParaRPr lang="en-US" altLang="ja-JP" sz="3600" dirty="0" smtClean="0"/>
          </a:p>
          <a:p>
            <a:endParaRPr kumimoji="1" lang="en-US" altLang="ja-JP" sz="3600" dirty="0" smtClean="0"/>
          </a:p>
          <a:p>
            <a:r>
              <a:rPr lang="ja-JP" altLang="en-US" sz="3600" dirty="0" smtClean="0"/>
              <a:t>人間の一生・社会は、多くの部屋を持った大きな家。→一つの部屋から別の部屋へ連続して移っていく。</a:t>
            </a:r>
            <a:r>
              <a:rPr lang="ja-JP" altLang="en-US" sz="3000" dirty="0" smtClean="0"/>
              <a:t>（ヴァン・ジュネップ</a:t>
            </a:r>
            <a:r>
              <a:rPr lang="en-US" altLang="ja-JP" sz="3000" dirty="0" smtClean="0"/>
              <a:t>『</a:t>
            </a:r>
            <a:r>
              <a:rPr lang="ja-JP" altLang="en-US" sz="3000" dirty="0" smtClean="0"/>
              <a:t>通過儀礼</a:t>
            </a:r>
            <a:r>
              <a:rPr lang="en-US" altLang="ja-JP" sz="3000" dirty="0" smtClean="0"/>
              <a:t>』</a:t>
            </a:r>
            <a:r>
              <a:rPr lang="ja-JP" altLang="en-US" sz="3000" dirty="0" smtClean="0"/>
              <a:t>）</a:t>
            </a:r>
            <a:endParaRPr lang="en-US" altLang="ja-JP" sz="3600" dirty="0" smtClean="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2372497" y="2113005"/>
            <a:ext cx="3200400" cy="2916195"/>
          </a:xfrm>
          <a:prstGeom prst="roundRect">
            <a:avLst/>
          </a:prstGeom>
          <a:solidFill>
            <a:schemeClr val="accent1">
              <a:alpha val="8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lstStyle/>
          <a:p>
            <a:r>
              <a:rPr kumimoji="1" lang="ja-JP" altLang="en-US" dirty="0" smtClean="0"/>
              <a:t>劇体験：安易な通過儀礼（２）</a:t>
            </a:r>
            <a:endParaRPr kumimoji="1" lang="ja-JP" altLang="en-US" dirty="0"/>
          </a:p>
        </p:txBody>
      </p:sp>
      <p:sp>
        <p:nvSpPr>
          <p:cNvPr id="3" name="コンテンツ プレースホルダ 2"/>
          <p:cNvSpPr>
            <a:spLocks noGrp="1"/>
          </p:cNvSpPr>
          <p:nvPr>
            <p:ph idx="1"/>
          </p:nvPr>
        </p:nvSpPr>
        <p:spPr>
          <a:xfrm>
            <a:off x="420130" y="1594022"/>
            <a:ext cx="7809470" cy="4197179"/>
          </a:xfrm>
        </p:spPr>
        <p:txBody>
          <a:bodyPr>
            <a:normAutofit/>
          </a:bodyPr>
          <a:lstStyle/>
          <a:p>
            <a:r>
              <a:rPr lang="ja-JP" altLang="en-US" sz="3600" dirty="0" smtClean="0"/>
              <a:t>儀礼の三段階：</a:t>
            </a:r>
            <a:endParaRPr lang="en-US" altLang="ja-JP" sz="3600" dirty="0" smtClean="0"/>
          </a:p>
          <a:p>
            <a:r>
              <a:rPr lang="en-US" altLang="ja-JP" sz="3600" dirty="0" smtClean="0"/>
              <a:t>(1)</a:t>
            </a:r>
            <a:r>
              <a:rPr lang="ja-JP" altLang="en-US" sz="3600" dirty="0" smtClean="0"/>
              <a:t>日常　　</a:t>
            </a:r>
            <a:r>
              <a:rPr lang="en-US" altLang="ja-JP" sz="3600" dirty="0" smtClean="0"/>
              <a:t>(2)</a:t>
            </a:r>
            <a:r>
              <a:rPr lang="ja-JP" altLang="en-US" sz="3600" dirty="0" smtClean="0"/>
              <a:t>コミュニタス　　</a:t>
            </a:r>
            <a:r>
              <a:rPr lang="en-US" altLang="ja-JP" sz="3600" dirty="0" smtClean="0"/>
              <a:t>(3)</a:t>
            </a:r>
            <a:r>
              <a:rPr lang="ja-JP" altLang="en-US" sz="3600" dirty="0" smtClean="0"/>
              <a:t>日常</a:t>
            </a:r>
            <a:endParaRPr lang="en-US" altLang="ja-JP" sz="3600" dirty="0" smtClean="0"/>
          </a:p>
          <a:p>
            <a:r>
              <a:rPr lang="ja-JP" altLang="en-US" sz="3600" dirty="0" smtClean="0"/>
              <a:t>　　生者　　　　野辺送り　　　　死者</a:t>
            </a:r>
            <a:endParaRPr lang="en-US" altLang="ja-JP" sz="3600" dirty="0" smtClean="0"/>
          </a:p>
          <a:p>
            <a:r>
              <a:rPr lang="ja-JP" altLang="en-US" sz="3600" dirty="0" smtClean="0"/>
              <a:t>　　独身　　　　婚約・結婚　　　配偶者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劇体験：安易な通過儀礼（３）</a:t>
            </a:r>
            <a:endParaRPr kumimoji="1" lang="ja-JP" altLang="en-US" dirty="0"/>
          </a:p>
        </p:txBody>
      </p:sp>
      <p:sp>
        <p:nvSpPr>
          <p:cNvPr id="3" name="コンテンツ プレースホルダ 2"/>
          <p:cNvSpPr>
            <a:spLocks noGrp="1"/>
          </p:cNvSpPr>
          <p:nvPr>
            <p:ph idx="1"/>
          </p:nvPr>
        </p:nvSpPr>
        <p:spPr>
          <a:xfrm>
            <a:off x="420130" y="1594022"/>
            <a:ext cx="8068962" cy="4967416"/>
          </a:xfrm>
        </p:spPr>
        <p:txBody>
          <a:bodyPr>
            <a:normAutofit/>
          </a:bodyPr>
          <a:lstStyle/>
          <a:p>
            <a:r>
              <a:rPr lang="ja-JP" altLang="en-US" sz="3600" dirty="0" smtClean="0"/>
              <a:t>　　　　コミュニタスの両義性：</a:t>
            </a:r>
            <a:endParaRPr lang="en-US" altLang="ja-JP" sz="3600" dirty="0" smtClean="0"/>
          </a:p>
          <a:p>
            <a:r>
              <a:rPr lang="ja-JP" altLang="en-US" sz="2400" dirty="0" smtClean="0"/>
              <a:t>ある状態から別の状態に変化することにコントラストをつける</a:t>
            </a:r>
            <a:endParaRPr lang="en-US" altLang="ja-JP" sz="2400" dirty="0" smtClean="0"/>
          </a:p>
          <a:p>
            <a:r>
              <a:rPr lang="ja-JP" altLang="en-US" sz="3600" dirty="0" smtClean="0"/>
              <a:t>厳粛　　　　　　　　　　　　　</a:t>
            </a:r>
            <a:r>
              <a:rPr lang="ja-JP" altLang="en-US" sz="3600" dirty="0" err="1" smtClean="0"/>
              <a:t>らんちき</a:t>
            </a:r>
            <a:r>
              <a:rPr lang="ja-JP" altLang="en-US" sz="3600" dirty="0" smtClean="0"/>
              <a:t>騒ぎ</a:t>
            </a:r>
            <a:endParaRPr lang="en-US" altLang="ja-JP" sz="3600" dirty="0" smtClean="0"/>
          </a:p>
          <a:p>
            <a:r>
              <a:rPr lang="ja-JP" altLang="en-US" sz="3600" dirty="0" smtClean="0"/>
              <a:t>涙　　　　　　　　　　　　　　　　酒</a:t>
            </a:r>
            <a:endParaRPr lang="en-US" altLang="ja-JP" sz="3600" dirty="0" smtClean="0"/>
          </a:p>
          <a:p>
            <a:r>
              <a:rPr lang="ja-JP" altLang="en-US" sz="3600" dirty="0" smtClean="0"/>
              <a:t>　        　　周縁状況・過渡性</a:t>
            </a:r>
            <a:endParaRPr lang="en-US" altLang="ja-JP" sz="3600" dirty="0" smtClean="0"/>
          </a:p>
          <a:p>
            <a:endParaRPr lang="en-US" altLang="ja-JP" sz="3600" dirty="0" smtClean="0"/>
          </a:p>
          <a:p>
            <a:r>
              <a:rPr lang="ja-JP" altLang="en-US" sz="3600" dirty="0" smtClean="0"/>
              <a:t>         共同性コムニタス（</a:t>
            </a:r>
            <a:r>
              <a:rPr lang="en-US" altLang="ja-JP" sz="3600" dirty="0" err="1" smtClean="0"/>
              <a:t>communitas</a:t>
            </a:r>
            <a:r>
              <a:rPr lang="en-US" altLang="ja-JP" sz="3600" dirty="0" smtClean="0"/>
              <a:t>)</a:t>
            </a:r>
          </a:p>
          <a:p>
            <a:endParaRPr lang="en-US" altLang="ja-JP" sz="3600" dirty="0" smtClean="0"/>
          </a:p>
          <a:p>
            <a:endParaRPr lang="ja-JP" altLang="en-US" sz="3600" dirty="0" smtClean="0"/>
          </a:p>
        </p:txBody>
      </p:sp>
      <p:sp>
        <p:nvSpPr>
          <p:cNvPr id="5" name="左右矢印 4"/>
          <p:cNvSpPr/>
          <p:nvPr/>
        </p:nvSpPr>
        <p:spPr>
          <a:xfrm>
            <a:off x="2842054" y="2804985"/>
            <a:ext cx="1717589" cy="64255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下矢印 5"/>
          <p:cNvSpPr/>
          <p:nvPr/>
        </p:nvSpPr>
        <p:spPr>
          <a:xfrm>
            <a:off x="3262183" y="4720280"/>
            <a:ext cx="1149179" cy="5931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エンブレムと演劇の本質的違い</a:t>
            </a:r>
            <a:endParaRPr kumimoji="1" lang="ja-JP" altLang="en-US" dirty="0"/>
          </a:p>
        </p:txBody>
      </p:sp>
      <p:sp>
        <p:nvSpPr>
          <p:cNvPr id="3" name="コンテンツ プレースホルダ 2"/>
          <p:cNvSpPr>
            <a:spLocks noGrp="1"/>
          </p:cNvSpPr>
          <p:nvPr>
            <p:ph idx="1"/>
          </p:nvPr>
        </p:nvSpPr>
        <p:spPr>
          <a:xfrm>
            <a:off x="457200" y="1680520"/>
            <a:ext cx="7772400" cy="4110682"/>
          </a:xfrm>
        </p:spPr>
        <p:txBody>
          <a:bodyPr/>
          <a:lstStyle/>
          <a:p>
            <a:r>
              <a:rPr kumimoji="1" lang="ja-JP" altLang="en-US" sz="3600" dirty="0" smtClean="0"/>
              <a:t>　　</a:t>
            </a:r>
            <a:endParaRPr kumimoji="1" lang="en-US" altLang="ja-JP" sz="3600" dirty="0" smtClean="0"/>
          </a:p>
          <a:p>
            <a:r>
              <a:rPr lang="ja-JP" altLang="en-US" sz="3600" dirty="0" smtClean="0"/>
              <a:t>　　　　　　　　　</a:t>
            </a:r>
            <a:endParaRPr lang="en-US" altLang="ja-JP" sz="3600" dirty="0" smtClean="0"/>
          </a:p>
          <a:p>
            <a:r>
              <a:rPr lang="ja-JP" altLang="en-US" sz="3600" dirty="0" smtClean="0"/>
              <a:t>　　　　　　　　　</a:t>
            </a:r>
            <a:endParaRPr kumimoji="1" lang="en-US" altLang="ja-JP" sz="3600" dirty="0" smtClean="0"/>
          </a:p>
          <a:p>
            <a:r>
              <a:rPr lang="ja-JP" altLang="en-US" sz="3600" dirty="0" smtClean="0"/>
              <a:t>　　　　　　</a:t>
            </a:r>
            <a:endParaRPr lang="en-US" altLang="ja-JP" sz="3600" dirty="0" smtClean="0"/>
          </a:p>
          <a:p>
            <a:r>
              <a:rPr lang="ja-JP" altLang="en-US" sz="3600" dirty="0" smtClean="0">
                <a:solidFill>
                  <a:prstClr val="white"/>
                </a:solidFill>
              </a:rPr>
              <a:t>　　　　　　　　　</a:t>
            </a:r>
            <a:endParaRPr lang="en-US" altLang="ja-JP" sz="3600" dirty="0" smtClean="0">
              <a:solidFill>
                <a:prstClr val="white"/>
              </a:solidFill>
            </a:endParaRPr>
          </a:p>
          <a:p>
            <a:r>
              <a:rPr kumimoji="1" lang="ja-JP" altLang="en-US" sz="3600" dirty="0" smtClean="0">
                <a:solidFill>
                  <a:prstClr val="white"/>
                </a:solidFill>
              </a:rPr>
              <a:t>　　　　　　　　　</a:t>
            </a:r>
            <a:endParaRPr kumimoji="1" lang="ja-JP" altLang="en-US" dirty="0"/>
          </a:p>
        </p:txBody>
      </p:sp>
      <p:graphicFrame>
        <p:nvGraphicFramePr>
          <p:cNvPr id="4" name="表 3"/>
          <p:cNvGraphicFramePr>
            <a:graphicFrameLocks noGrp="1"/>
          </p:cNvGraphicFramePr>
          <p:nvPr/>
        </p:nvGraphicFramePr>
        <p:xfrm>
          <a:off x="420130" y="1926967"/>
          <a:ext cx="8501448" cy="3689900"/>
        </p:xfrm>
        <a:graphic>
          <a:graphicData uri="http://schemas.openxmlformats.org/drawingml/2006/table">
            <a:tbl>
              <a:tblPr firstRow="1" bandRow="1">
                <a:tableStyleId>{5C22544A-7EE6-4342-B048-85BDC9FD1C3A}</a:tableStyleId>
              </a:tblPr>
              <a:tblGrid>
                <a:gridCol w="4250724"/>
                <a:gridCol w="4250724"/>
              </a:tblGrid>
              <a:tr h="920866">
                <a:tc>
                  <a:txBody>
                    <a:bodyPr/>
                    <a:lstStyle/>
                    <a:p>
                      <a:r>
                        <a:rPr kumimoji="1" lang="ja-JP" altLang="en-US" sz="3600" dirty="0" smtClean="0"/>
                        <a:t>エンブレム</a:t>
                      </a:r>
                      <a:endParaRPr kumimoji="1" lang="ja-JP" altLang="en-US" sz="3600" dirty="0"/>
                    </a:p>
                  </a:txBody>
                  <a:tcPr/>
                </a:tc>
                <a:tc>
                  <a:txBody>
                    <a:bodyPr/>
                    <a:lstStyle/>
                    <a:p>
                      <a:r>
                        <a:rPr lang="ja-JP" altLang="en-US" sz="3600" dirty="0" smtClean="0"/>
                        <a:t>演劇</a:t>
                      </a:r>
                      <a:endParaRPr kumimoji="1" lang="ja-JP" altLang="en-US" sz="3600" dirty="0"/>
                    </a:p>
                  </a:txBody>
                  <a:tcPr>
                    <a:solidFill>
                      <a:srgbClr val="FF0000"/>
                    </a:solidFill>
                  </a:tcPr>
                </a:tc>
              </a:tr>
              <a:tr h="933656">
                <a:tc>
                  <a:txBody>
                    <a:bodyPr/>
                    <a:lstStyle/>
                    <a:p>
                      <a:r>
                        <a:rPr kumimoji="1" lang="ja-JP" altLang="en-US" sz="3600" dirty="0" smtClean="0"/>
                        <a:t>普遍志向</a:t>
                      </a:r>
                      <a:endParaRPr kumimoji="1" lang="ja-JP" altLang="en-US" sz="3600" dirty="0"/>
                    </a:p>
                  </a:txBody>
                  <a:tcPr>
                    <a:solidFill>
                      <a:srgbClr val="92D050"/>
                    </a:solidFill>
                  </a:tcPr>
                </a:tc>
                <a:tc>
                  <a:txBody>
                    <a:bodyPr/>
                    <a:lstStyle/>
                    <a:p>
                      <a:r>
                        <a:rPr lang="ja-JP" altLang="en-US" sz="3600" dirty="0" smtClean="0"/>
                        <a:t>非秩序志向</a:t>
                      </a:r>
                      <a:endParaRPr kumimoji="1" lang="ja-JP" altLang="en-US" sz="3600" dirty="0"/>
                    </a:p>
                  </a:txBody>
                  <a:tcPr>
                    <a:solidFill>
                      <a:srgbClr val="FF0000"/>
                    </a:solidFill>
                  </a:tcPr>
                </a:tc>
              </a:tr>
              <a:tr h="901722">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ja-JP" altLang="en-US" sz="3600" dirty="0" smtClean="0"/>
                        <a:t>永続的（図絵と文字）</a:t>
                      </a:r>
                      <a:endParaRPr kumimoji="1" lang="ja-JP" altLang="en-US" sz="3600" dirty="0"/>
                    </a:p>
                  </a:txBody>
                  <a:tcPr>
                    <a:solidFill>
                      <a:srgbClr val="92D050"/>
                    </a:solidFill>
                  </a:tcPr>
                </a:tc>
                <a:tc>
                  <a:txBody>
                    <a:bodyPr/>
                    <a:lstStyle/>
                    <a:p>
                      <a:r>
                        <a:rPr lang="ja-JP" altLang="en-US" sz="3600" dirty="0" smtClean="0">
                          <a:solidFill>
                            <a:prstClr val="white"/>
                          </a:solidFill>
                        </a:rPr>
                        <a:t>一過的（仕草と言葉）</a:t>
                      </a:r>
                      <a:endParaRPr kumimoji="1" lang="ja-JP" altLang="en-US" sz="3600" dirty="0"/>
                    </a:p>
                  </a:txBody>
                  <a:tcPr>
                    <a:solidFill>
                      <a:srgbClr val="FF0000"/>
                    </a:solidFill>
                  </a:tcPr>
                </a:tc>
              </a:tr>
              <a:tr h="933656">
                <a:tc>
                  <a:txBody>
                    <a:bodyPr/>
                    <a:lstStyle/>
                    <a:p>
                      <a:r>
                        <a:rPr lang="ja-JP" altLang="en-US" sz="3600" dirty="0" smtClean="0"/>
                        <a:t>知的刺激</a:t>
                      </a:r>
                      <a:endParaRPr kumimoji="1" lang="ja-JP" altLang="en-US" sz="3600" dirty="0"/>
                    </a:p>
                  </a:txBody>
                  <a:tcPr>
                    <a:solidFill>
                      <a:srgbClr val="92D050"/>
                    </a:solidFill>
                  </a:tcPr>
                </a:tc>
                <a:tc>
                  <a:txBody>
                    <a:bodyPr/>
                    <a:lstStyle/>
                    <a:p>
                      <a:r>
                        <a:rPr kumimoji="1" lang="ja-JP" altLang="en-US" sz="3600" dirty="0" smtClean="0">
                          <a:solidFill>
                            <a:prstClr val="white"/>
                          </a:solidFill>
                        </a:rPr>
                        <a:t>深層への刺激</a:t>
                      </a:r>
                      <a:endParaRPr kumimoji="1" lang="ja-JP" altLang="en-US" sz="3600" dirty="0"/>
                    </a:p>
                  </a:txBody>
                  <a:tcPr>
                    <a:solidFill>
                      <a:srgbClr val="FF0000"/>
                    </a:solidFill>
                  </a:tcPr>
                </a:tc>
              </a:tr>
            </a:tbl>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609601"/>
            <a:ext cx="7772400" cy="901147"/>
          </a:xfrm>
        </p:spPr>
        <p:txBody>
          <a:bodyPr>
            <a:normAutofit/>
          </a:bodyPr>
          <a:lstStyle/>
          <a:p>
            <a:r>
              <a:rPr lang="ja-JP" altLang="en-US" sz="4800" dirty="0" smtClean="0"/>
              <a:t>仕草・衣装と言葉は共存</a:t>
            </a:r>
            <a:endParaRPr kumimoji="1" lang="ja-JP" altLang="en-US" sz="4800" dirty="0"/>
          </a:p>
        </p:txBody>
      </p:sp>
      <p:sp>
        <p:nvSpPr>
          <p:cNvPr id="3" name="コンテンツ プレースホルダー 2"/>
          <p:cNvSpPr>
            <a:spLocks noGrp="1"/>
          </p:cNvSpPr>
          <p:nvPr>
            <p:ph idx="1"/>
          </p:nvPr>
        </p:nvSpPr>
        <p:spPr>
          <a:xfrm>
            <a:off x="457199" y="1696278"/>
            <a:ext cx="8315739" cy="4770783"/>
          </a:xfrm>
        </p:spPr>
        <p:txBody>
          <a:bodyPr anchor="t"/>
          <a:lstStyle/>
          <a:p>
            <a:pPr marL="0" indent="0">
              <a:buNone/>
            </a:pPr>
            <a:r>
              <a:rPr kumimoji="1" lang="ja-JP" altLang="en-US" sz="3600" dirty="0" smtClean="0"/>
              <a:t>「語らない動き、</a:t>
            </a:r>
            <a:r>
              <a:rPr lang="ja-JP" altLang="en-US" sz="3600" dirty="0" smtClean="0"/>
              <a:t>仕草</a:t>
            </a:r>
            <a:r>
              <a:rPr kumimoji="1" lang="ja-JP" altLang="en-US" sz="3600" dirty="0" smtClean="0"/>
              <a:t>というものはないのです。教えられなくとも難なくわかる言葉を動きや仕草は語っているのです。」</a:t>
            </a:r>
            <a:r>
              <a:rPr kumimoji="1" lang="ja-JP" altLang="en-US" sz="2400" dirty="0" smtClean="0"/>
              <a:t>（モンテーニュ</a:t>
            </a:r>
            <a:r>
              <a:rPr kumimoji="1" lang="en-US" altLang="ja-JP" sz="2400" dirty="0" smtClean="0"/>
              <a:t>『</a:t>
            </a:r>
            <a:r>
              <a:rPr kumimoji="1" lang="ja-JP" altLang="en-US" sz="2400" dirty="0" smtClean="0"/>
              <a:t>エセー</a:t>
            </a:r>
            <a:r>
              <a:rPr kumimoji="1" lang="en-US" altLang="ja-JP" sz="2400" dirty="0" smtClean="0"/>
              <a:t>』</a:t>
            </a:r>
            <a:r>
              <a:rPr kumimoji="1" lang="ja-JP" altLang="en-US" sz="2400" dirty="0" smtClean="0"/>
              <a:t>）</a:t>
            </a:r>
            <a:endParaRPr kumimoji="1" lang="ja-JP" altLang="en-US" sz="2400" dirty="0"/>
          </a:p>
        </p:txBody>
      </p:sp>
    </p:spTree>
    <p:extLst>
      <p:ext uri="{BB962C8B-B14F-4D97-AF65-F5344CB8AC3E}">
        <p14:creationId xmlns:p14="http://schemas.microsoft.com/office/powerpoint/2010/main" xmlns="" val="11292186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609601"/>
            <a:ext cx="7772400" cy="901147"/>
          </a:xfrm>
        </p:spPr>
        <p:txBody>
          <a:bodyPr>
            <a:normAutofit/>
          </a:bodyPr>
          <a:lstStyle/>
          <a:p>
            <a:r>
              <a:rPr lang="ja-JP" altLang="en-US" sz="4800" dirty="0" smtClean="0"/>
              <a:t>仕草・衣装と</a:t>
            </a:r>
            <a:r>
              <a:rPr lang="ja-JP" altLang="en-US" sz="4800" dirty="0"/>
              <a:t>言葉</a:t>
            </a:r>
            <a:r>
              <a:rPr lang="ja-JP" altLang="en-US" sz="4800" dirty="0" smtClean="0"/>
              <a:t>は共存</a:t>
            </a:r>
            <a:endParaRPr kumimoji="1" lang="ja-JP" altLang="en-US" sz="4800" dirty="0"/>
          </a:p>
        </p:txBody>
      </p:sp>
      <p:sp>
        <p:nvSpPr>
          <p:cNvPr id="3" name="コンテンツ プレースホルダー 2"/>
          <p:cNvSpPr>
            <a:spLocks noGrp="1"/>
          </p:cNvSpPr>
          <p:nvPr>
            <p:ph idx="1"/>
          </p:nvPr>
        </p:nvSpPr>
        <p:spPr>
          <a:xfrm>
            <a:off x="457199" y="1696278"/>
            <a:ext cx="8315739" cy="4770783"/>
          </a:xfrm>
        </p:spPr>
        <p:txBody>
          <a:bodyPr anchor="t"/>
          <a:lstStyle/>
          <a:p>
            <a:pPr marL="0" indent="0">
              <a:buNone/>
            </a:pPr>
            <a:r>
              <a:rPr kumimoji="1" lang="ja-JP" altLang="en-US" sz="3600" dirty="0" smtClean="0"/>
              <a:t>「振る舞いは弁論なのです」</a:t>
            </a:r>
            <a:r>
              <a:rPr kumimoji="1" lang="ja-JP" altLang="en-US" sz="2800" dirty="0" smtClean="0">
                <a:latin typeface="YOzFontXF" pitchFamily="1" charset="-128"/>
                <a:ea typeface="YOzFontXF" pitchFamily="1" charset="-128"/>
                <a:cs typeface="YOzFontXF" pitchFamily="1" charset="-128"/>
              </a:rPr>
              <a:t>（</a:t>
            </a:r>
            <a:r>
              <a:rPr kumimoji="1" lang="en-US" altLang="ja-JP" sz="2800" dirty="0" smtClean="0">
                <a:latin typeface="YOzFontXF" pitchFamily="1" charset="-128"/>
                <a:ea typeface="YOzFontXF" pitchFamily="1" charset="-128"/>
                <a:cs typeface="YOzFontXF" pitchFamily="1" charset="-128"/>
              </a:rPr>
              <a:t>『</a:t>
            </a:r>
            <a:r>
              <a:rPr kumimoji="1" lang="ja-JP" altLang="en-US" sz="2800" dirty="0" smtClean="0">
                <a:latin typeface="YOzFontXF" pitchFamily="1" charset="-128"/>
                <a:ea typeface="YOzFontXF" pitchFamily="1" charset="-128"/>
                <a:cs typeface="YOzFontXF" pitchFamily="1" charset="-128"/>
              </a:rPr>
              <a:t>コリオレイナス</a:t>
            </a:r>
            <a:r>
              <a:rPr kumimoji="1" lang="en-US" altLang="ja-JP" sz="2800" dirty="0" smtClean="0">
                <a:latin typeface="YOzFontXF" pitchFamily="1" charset="-128"/>
                <a:ea typeface="YOzFontXF" pitchFamily="1" charset="-128"/>
                <a:cs typeface="YOzFontXF" pitchFamily="1" charset="-128"/>
              </a:rPr>
              <a:t>』3.2.75</a:t>
            </a:r>
            <a:r>
              <a:rPr kumimoji="1" lang="ja-JP" altLang="en-US" sz="2800" dirty="0" smtClean="0">
                <a:latin typeface="YOzFontXF" pitchFamily="1" charset="-128"/>
                <a:ea typeface="YOzFontXF" pitchFamily="1" charset="-128"/>
                <a:cs typeface="YOzFontXF" pitchFamily="1" charset="-128"/>
              </a:rPr>
              <a:t>）</a:t>
            </a:r>
            <a:endParaRPr kumimoji="1" lang="en-US" altLang="ja-JP" sz="2800" dirty="0" smtClean="0">
              <a:latin typeface="YOzFontXF" pitchFamily="1" charset="-128"/>
              <a:ea typeface="YOzFontXF" pitchFamily="1" charset="-128"/>
              <a:cs typeface="YOzFontXF" pitchFamily="1" charset="-128"/>
            </a:endParaRPr>
          </a:p>
          <a:p>
            <a:pPr marL="0" indent="0">
              <a:buNone/>
            </a:pPr>
            <a:r>
              <a:rPr lang="ja-JP" altLang="en-US" sz="3600" dirty="0" smtClean="0"/>
              <a:t>「その仕草には言葉あります」</a:t>
            </a:r>
            <a:r>
              <a:rPr lang="ja-JP" altLang="en-US" sz="2800" dirty="0" smtClean="0">
                <a:latin typeface="YOzFontXF" pitchFamily="1" charset="-128"/>
                <a:ea typeface="YOzFontXF" pitchFamily="1" charset="-128"/>
                <a:cs typeface="YOzFontXF" pitchFamily="1" charset="-128"/>
              </a:rPr>
              <a:t>（</a:t>
            </a:r>
            <a:r>
              <a:rPr lang="en-US" altLang="ja-JP" sz="2800" dirty="0" smtClean="0">
                <a:latin typeface="YOzFontXF" pitchFamily="1" charset="-128"/>
                <a:ea typeface="YOzFontXF" pitchFamily="1" charset="-128"/>
                <a:cs typeface="YOzFontXF" pitchFamily="1" charset="-128"/>
              </a:rPr>
              <a:t>『</a:t>
            </a:r>
            <a:r>
              <a:rPr lang="ja-JP" altLang="en-US" sz="2800" dirty="0" smtClean="0">
                <a:latin typeface="YOzFontXF" pitchFamily="1" charset="-128"/>
                <a:ea typeface="YOzFontXF" pitchFamily="1" charset="-128"/>
                <a:cs typeface="YOzFontXF" pitchFamily="1" charset="-128"/>
              </a:rPr>
              <a:t>冬物語</a:t>
            </a:r>
            <a:r>
              <a:rPr lang="en-US" altLang="ja-JP" sz="2800" dirty="0" smtClean="0">
                <a:latin typeface="YOzFontXF" pitchFamily="1" charset="-128"/>
                <a:ea typeface="YOzFontXF" pitchFamily="1" charset="-128"/>
                <a:cs typeface="YOzFontXF" pitchFamily="1" charset="-128"/>
              </a:rPr>
              <a:t>』5.2.12</a:t>
            </a:r>
            <a:r>
              <a:rPr lang="ja-JP" altLang="en-US" sz="2800" dirty="0" smtClean="0">
                <a:latin typeface="YOzFontXF" pitchFamily="1" charset="-128"/>
                <a:ea typeface="YOzFontXF" pitchFamily="1" charset="-128"/>
                <a:cs typeface="YOzFontXF" pitchFamily="1" charset="-128"/>
              </a:rPr>
              <a:t>）</a:t>
            </a:r>
            <a:endParaRPr lang="en-US" altLang="ja-JP" sz="2800" dirty="0" smtClean="0">
              <a:latin typeface="YOzFontXF" pitchFamily="1" charset="-128"/>
              <a:ea typeface="YOzFontXF" pitchFamily="1" charset="-128"/>
              <a:cs typeface="YOzFontXF" pitchFamily="1" charset="-128"/>
            </a:endParaRPr>
          </a:p>
          <a:p>
            <a:pPr marL="0" indent="0">
              <a:buNone/>
            </a:pPr>
            <a:endParaRPr kumimoji="1" lang="ja-JP" altLang="en-US" dirty="0"/>
          </a:p>
        </p:txBody>
      </p:sp>
    </p:spTree>
    <p:extLst>
      <p:ext uri="{BB962C8B-B14F-4D97-AF65-F5344CB8AC3E}">
        <p14:creationId xmlns:p14="http://schemas.microsoft.com/office/powerpoint/2010/main" xmlns="" val="37909131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85750"/>
            <a:ext cx="7772400" cy="667264"/>
          </a:xfrm>
        </p:spPr>
        <p:txBody>
          <a:bodyPr/>
          <a:lstStyle/>
          <a:p>
            <a:r>
              <a:rPr kumimoji="1" lang="en-US" altLang="ja-JP" dirty="0" smtClean="0"/>
              <a:t>『</a:t>
            </a:r>
            <a:r>
              <a:rPr kumimoji="1" lang="ja-JP" altLang="en-US" dirty="0" smtClean="0"/>
              <a:t>ハムレット</a:t>
            </a:r>
            <a:r>
              <a:rPr kumimoji="1" lang="en-US" altLang="ja-JP" dirty="0" smtClean="0"/>
              <a:t>』</a:t>
            </a:r>
            <a:r>
              <a:rPr kumimoji="1" lang="ja-JP" altLang="en-US" dirty="0" smtClean="0"/>
              <a:t>　</a:t>
            </a:r>
            <a:r>
              <a:rPr lang="ja-JP" altLang="en-US" dirty="0"/>
              <a:t>表紙からわかること</a:t>
            </a:r>
            <a:endParaRPr kumimoji="1" lang="ja-JP" altLang="en-US" dirty="0"/>
          </a:p>
        </p:txBody>
      </p:sp>
      <p:sp>
        <p:nvSpPr>
          <p:cNvPr id="3" name="コンテンツ プレースホルダー 2"/>
          <p:cNvSpPr>
            <a:spLocks noGrp="1"/>
          </p:cNvSpPr>
          <p:nvPr>
            <p:ph idx="1"/>
          </p:nvPr>
        </p:nvSpPr>
        <p:spPr>
          <a:xfrm>
            <a:off x="4407242" y="1128584"/>
            <a:ext cx="4522573" cy="4662617"/>
          </a:xfrm>
        </p:spPr>
        <p:txBody>
          <a:bodyPr anchor="t">
            <a:normAutofit lnSpcReduction="10000"/>
          </a:bodyPr>
          <a:lstStyle/>
          <a:p>
            <a:pPr marL="342900" indent="-342900">
              <a:buAutoNum type="arabicParenBoth"/>
            </a:pPr>
            <a:r>
              <a:rPr lang="ja-JP" altLang="en-US" sz="3600" dirty="0" smtClean="0"/>
              <a:t>著者の名前はどこ</a:t>
            </a:r>
            <a:endParaRPr lang="en-US" altLang="ja-JP" sz="3600" dirty="0" smtClean="0"/>
          </a:p>
          <a:p>
            <a:pPr marL="0" indent="0">
              <a:buNone/>
            </a:pPr>
            <a:r>
              <a:rPr lang="ja-JP" altLang="en-US" sz="3600" dirty="0"/>
              <a:t>　</a:t>
            </a:r>
            <a:r>
              <a:rPr lang="ja-JP" altLang="en-US" sz="3600" dirty="0" smtClean="0"/>
              <a:t>→中央上・小さい</a:t>
            </a:r>
            <a:endParaRPr lang="en-US" altLang="ja-JP" sz="3600" dirty="0" smtClean="0"/>
          </a:p>
          <a:p>
            <a:pPr marL="0" indent="0">
              <a:buNone/>
            </a:pPr>
            <a:r>
              <a:rPr lang="en-US" altLang="ja-JP" sz="3600" dirty="0" smtClean="0"/>
              <a:t>(2)</a:t>
            </a:r>
            <a:r>
              <a:rPr lang="ja-JP" altLang="en-US" sz="3600" dirty="0" smtClean="0"/>
              <a:t>出版者名はどこか</a:t>
            </a:r>
            <a:endParaRPr lang="en-US" altLang="ja-JP" sz="3600" dirty="0" smtClean="0"/>
          </a:p>
          <a:p>
            <a:pPr marL="0" indent="0">
              <a:buNone/>
            </a:pPr>
            <a:r>
              <a:rPr lang="ja-JP" altLang="en-US" sz="3600" dirty="0" smtClean="0"/>
              <a:t>　→下段　イニシャル</a:t>
            </a:r>
            <a:endParaRPr lang="en-US" altLang="ja-JP" sz="3600" dirty="0"/>
          </a:p>
          <a:p>
            <a:pPr marL="0" indent="0">
              <a:buNone/>
            </a:pPr>
            <a:r>
              <a:rPr lang="ja-JP" altLang="en-US" sz="3600" dirty="0" smtClean="0"/>
              <a:t>　→社章</a:t>
            </a:r>
            <a:r>
              <a:rPr lang="ja-JP" altLang="en-US" sz="3600" dirty="0"/>
              <a:t>　イニシャル</a:t>
            </a:r>
            <a:endParaRPr lang="en-US" altLang="ja-JP" sz="3600" dirty="0"/>
          </a:p>
          <a:p>
            <a:pPr marL="0" indent="0">
              <a:buNone/>
            </a:pPr>
            <a:r>
              <a:rPr lang="en-US" altLang="ja-JP" sz="3600" dirty="0" smtClean="0"/>
              <a:t>(3)</a:t>
            </a:r>
            <a:r>
              <a:rPr lang="ja-JP" altLang="en-US" sz="3600" dirty="0" smtClean="0"/>
              <a:t>旺盛な出版社</a:t>
            </a:r>
            <a:endParaRPr lang="en-US" altLang="ja-JP" sz="3600" dirty="0" smtClean="0"/>
          </a:p>
          <a:p>
            <a:pPr marL="0" indent="0">
              <a:buNone/>
            </a:pPr>
            <a:r>
              <a:rPr lang="ja-JP" altLang="en-US" sz="3600" dirty="0"/>
              <a:t>　→</a:t>
            </a:r>
            <a:r>
              <a:rPr lang="ja-JP" altLang="en-US" sz="3600" dirty="0" smtClean="0"/>
              <a:t>社章　コルヌコピア</a:t>
            </a:r>
            <a:endParaRPr lang="en-US" altLang="ja-JP" sz="3600" dirty="0"/>
          </a:p>
          <a:p>
            <a:pPr marL="0" indent="0">
              <a:buNone/>
            </a:pPr>
            <a:endParaRPr kumimoji="1" lang="en-US" altLang="ja-JP" sz="3600" dirty="0" smtClean="0"/>
          </a:p>
          <a:p>
            <a:pPr marL="342900" indent="-342900">
              <a:buAutoNum type="arabicParenBoth"/>
            </a:pPr>
            <a:endParaRPr kumimoji="1" lang="ja-JP" altLang="en-US" sz="2800" dirty="0"/>
          </a:p>
        </p:txBody>
      </p:sp>
      <p:pic>
        <p:nvPicPr>
          <p:cNvPr id="1026" name="Picture 2" descr="http://upload.wikimedia.org/wikipedia/commons/8/83/Hamlet_Q2_TP_1604.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41870" y="1055986"/>
            <a:ext cx="3524250" cy="550545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15699759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609601"/>
            <a:ext cx="7772400" cy="901147"/>
          </a:xfrm>
        </p:spPr>
        <p:txBody>
          <a:bodyPr>
            <a:normAutofit/>
          </a:bodyPr>
          <a:lstStyle/>
          <a:p>
            <a:r>
              <a:rPr lang="ja-JP" altLang="en-US" sz="4800" dirty="0" smtClean="0"/>
              <a:t>仕草・衣装と</a:t>
            </a:r>
            <a:r>
              <a:rPr lang="ja-JP" altLang="en-US" sz="4800" dirty="0"/>
              <a:t>文字は</a:t>
            </a:r>
            <a:r>
              <a:rPr lang="ja-JP" altLang="en-US" sz="4800" dirty="0" smtClean="0"/>
              <a:t>共存</a:t>
            </a:r>
            <a:endParaRPr kumimoji="1" lang="ja-JP" altLang="en-US" sz="4800" dirty="0"/>
          </a:p>
        </p:txBody>
      </p:sp>
      <p:graphicFrame>
        <p:nvGraphicFramePr>
          <p:cNvPr id="4" name="コンテンツ プレースホルダ 3"/>
          <p:cNvGraphicFramePr>
            <a:graphicFrameLocks noGrp="1"/>
          </p:cNvGraphicFramePr>
          <p:nvPr>
            <p:ph idx="1"/>
          </p:nvPr>
        </p:nvGraphicFramePr>
        <p:xfrm>
          <a:off x="457200" y="1697038"/>
          <a:ext cx="8315325" cy="47704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39473275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ここから以降のスライドは授業では扱いません</a:t>
            </a:r>
            <a:endParaRPr kumimoji="1" lang="ja-JP" altLang="en-US" dirty="0"/>
          </a:p>
        </p:txBody>
      </p:sp>
      <p:sp>
        <p:nvSpPr>
          <p:cNvPr id="3" name="コンテンツ プレースホルダ 2"/>
          <p:cNvSpPr>
            <a:spLocks noGrp="1"/>
          </p:cNvSpPr>
          <p:nvPr>
            <p:ph idx="1"/>
          </p:nvPr>
        </p:nvSpPr>
        <p:spPr/>
        <p:txBody>
          <a:bodyPr/>
          <a:lstStyle/>
          <a:p>
            <a:endParaRPr kumimoji="1" lang="ja-JP" altLang="en-US"/>
          </a:p>
        </p:txBody>
      </p:sp>
      <p:sp>
        <p:nvSpPr>
          <p:cNvPr id="4" name="正方形/長方形 3"/>
          <p:cNvSpPr/>
          <p:nvPr/>
        </p:nvSpPr>
        <p:spPr>
          <a:xfrm>
            <a:off x="2286000" y="2982724"/>
            <a:ext cx="4572000" cy="892552"/>
          </a:xfrm>
          <a:prstGeom prst="rect">
            <a:avLst/>
          </a:prstGeom>
        </p:spPr>
        <p:txBody>
          <a:bodyPr>
            <a:spAutoFit/>
          </a:bodyPr>
          <a:lstStyle/>
          <a:p>
            <a:pPr>
              <a:buNone/>
            </a:pPr>
            <a:r>
              <a:rPr lang="ja-JP" altLang="en-US" b="1" dirty="0" smtClean="0"/>
              <a:t>「全世界は舞台だ。男も女も皆そこの役者にすぎない。」</a:t>
            </a:r>
            <a:endParaRPr lang="en-US" altLang="ja-JP" b="1" dirty="0" smtClean="0"/>
          </a:p>
          <a:p>
            <a:pPr>
              <a:buNone/>
            </a:pPr>
            <a:r>
              <a:rPr lang="ja-JP" altLang="en-US" sz="1600" dirty="0" smtClean="0"/>
              <a:t>（シェイクスピア</a:t>
            </a:r>
            <a:r>
              <a:rPr lang="en-US" altLang="ja-JP" sz="1600" dirty="0" smtClean="0"/>
              <a:t>『</a:t>
            </a:r>
            <a:r>
              <a:rPr lang="ja-JP" altLang="en-US" sz="1600" dirty="0" smtClean="0"/>
              <a:t>お気に召すまま</a:t>
            </a:r>
            <a:r>
              <a:rPr lang="en-US" altLang="ja-JP" sz="1600" dirty="0" smtClean="0"/>
              <a:t>』</a:t>
            </a:r>
            <a:r>
              <a:rPr lang="ja-JP" altLang="en-US" sz="1600" dirty="0" smtClean="0"/>
              <a:t>）</a:t>
            </a:r>
            <a:endParaRPr lang="en-US" altLang="ja-JP" sz="1600" dirty="0" smtClean="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94782" y="238063"/>
            <a:ext cx="2594942" cy="1456267"/>
          </a:xfrm>
        </p:spPr>
        <p:txBody>
          <a:bodyPr/>
          <a:lstStyle/>
          <a:p>
            <a:r>
              <a:rPr lang="ja-JP" altLang="en-US" dirty="0"/>
              <a:t>忍耐</a:t>
            </a:r>
            <a:r>
              <a:rPr lang="ja-JP" altLang="en-US" dirty="0" smtClean="0"/>
              <a:t>の図像</a:t>
            </a:r>
            <a:endParaRPr kumimoji="1" lang="ja-JP" altLang="en-US" dirty="0"/>
          </a:p>
        </p:txBody>
      </p:sp>
      <p:sp>
        <p:nvSpPr>
          <p:cNvPr id="3" name="コンテンツ プレースホルダー 2"/>
          <p:cNvSpPr>
            <a:spLocks noGrp="1"/>
          </p:cNvSpPr>
          <p:nvPr>
            <p:ph idx="1"/>
          </p:nvPr>
        </p:nvSpPr>
        <p:spPr>
          <a:xfrm>
            <a:off x="457200" y="5128590"/>
            <a:ext cx="7772400" cy="662611"/>
          </a:xfrm>
        </p:spPr>
        <p:txBody>
          <a:bodyPr anchor="t"/>
          <a:lstStyle/>
          <a:p>
            <a:pPr marL="0" indent="0">
              <a:buNone/>
            </a:pPr>
            <a:endParaRPr kumimoji="1" lang="ja-JP" altLang="en-US" dirty="0"/>
          </a:p>
        </p:txBody>
      </p:sp>
      <p:pic>
        <p:nvPicPr>
          <p:cNvPr id="5" name="図 4"/>
          <p:cNvPicPr>
            <a:picLocks noChangeAspect="1"/>
          </p:cNvPicPr>
          <p:nvPr/>
        </p:nvPicPr>
        <p:blipFill>
          <a:blip r:embed="rId3"/>
          <a:stretch>
            <a:fillRect/>
          </a:stretch>
        </p:blipFill>
        <p:spPr>
          <a:xfrm>
            <a:off x="457200" y="238063"/>
            <a:ext cx="4762500" cy="4352925"/>
          </a:xfrm>
          <a:prstGeom prst="rect">
            <a:avLst/>
          </a:prstGeom>
        </p:spPr>
      </p:pic>
    </p:spTree>
    <p:extLst>
      <p:ext uri="{BB962C8B-B14F-4D97-AF65-F5344CB8AC3E}">
        <p14:creationId xmlns:p14="http://schemas.microsoft.com/office/powerpoint/2010/main" xmlns="" val="55930904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566990" y="238063"/>
            <a:ext cx="1322733" cy="1456267"/>
          </a:xfrm>
        </p:spPr>
        <p:txBody>
          <a:bodyPr>
            <a:normAutofit fontScale="90000"/>
          </a:bodyPr>
          <a:lstStyle/>
          <a:p>
            <a:r>
              <a:rPr lang="ja-JP" altLang="en-US" dirty="0"/>
              <a:t>忍耐</a:t>
            </a:r>
            <a:r>
              <a:rPr lang="ja-JP" altLang="en-US" dirty="0" smtClean="0"/>
              <a:t>の図像</a:t>
            </a:r>
            <a:endParaRPr kumimoji="1" lang="ja-JP" altLang="en-US" dirty="0"/>
          </a:p>
        </p:txBody>
      </p:sp>
      <p:sp>
        <p:nvSpPr>
          <p:cNvPr id="3" name="コンテンツ プレースホルダー 2"/>
          <p:cNvSpPr>
            <a:spLocks noGrp="1"/>
          </p:cNvSpPr>
          <p:nvPr>
            <p:ph idx="1"/>
          </p:nvPr>
        </p:nvSpPr>
        <p:spPr>
          <a:xfrm>
            <a:off x="204656" y="6273365"/>
            <a:ext cx="7772400" cy="662611"/>
          </a:xfrm>
        </p:spPr>
        <p:txBody>
          <a:bodyPr anchor="t"/>
          <a:lstStyle/>
          <a:p>
            <a:pPr marL="0" indent="0">
              <a:buNone/>
            </a:pPr>
            <a:r>
              <a:rPr lang="en-US" altLang="ja-JP" dirty="0" err="1"/>
              <a:t>Patientia</a:t>
            </a:r>
            <a:r>
              <a:rPr lang="en-US" altLang="ja-JP" dirty="0"/>
              <a:t> and </a:t>
            </a:r>
            <a:r>
              <a:rPr lang="en-US" altLang="ja-JP" dirty="0" err="1"/>
              <a:t>Fortitudo</a:t>
            </a:r>
            <a:r>
              <a:rPr lang="en-US" altLang="ja-JP" dirty="0"/>
              <a:t>, engraving by Hendrik </a:t>
            </a:r>
            <a:r>
              <a:rPr lang="en-US" altLang="ja-JP" dirty="0" err="1"/>
              <a:t>Goltzius</a:t>
            </a:r>
            <a:r>
              <a:rPr lang="en-US" altLang="ja-JP" dirty="0"/>
              <a:t> ( 1584). Courtesy of the Rijksmuseum, Amsterdam.</a:t>
            </a:r>
            <a:endParaRPr kumimoji="1" lang="ja-JP" altLang="en-US" dirty="0"/>
          </a:p>
        </p:txBody>
      </p:sp>
      <p:pic>
        <p:nvPicPr>
          <p:cNvPr id="5" name="図 4"/>
          <p:cNvPicPr>
            <a:picLocks noChangeAspect="1"/>
          </p:cNvPicPr>
          <p:nvPr/>
        </p:nvPicPr>
        <p:blipFill>
          <a:blip r:embed="rId3"/>
          <a:stretch>
            <a:fillRect/>
          </a:stretch>
        </p:blipFill>
        <p:spPr>
          <a:xfrm rot="5400000">
            <a:off x="957037" y="-202825"/>
            <a:ext cx="5723809" cy="7228571"/>
          </a:xfrm>
          <a:prstGeom prst="rect">
            <a:avLst/>
          </a:prstGeom>
        </p:spPr>
      </p:pic>
    </p:spTree>
    <p:extLst>
      <p:ext uri="{BB962C8B-B14F-4D97-AF65-F5344CB8AC3E}">
        <p14:creationId xmlns:p14="http://schemas.microsoft.com/office/powerpoint/2010/main" xmlns="" val="99290927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94782" y="238063"/>
            <a:ext cx="2594942" cy="1456267"/>
          </a:xfrm>
        </p:spPr>
        <p:txBody>
          <a:bodyPr/>
          <a:lstStyle/>
          <a:p>
            <a:r>
              <a:rPr lang="ja-JP" altLang="en-US" dirty="0"/>
              <a:t>忍耐</a:t>
            </a:r>
            <a:r>
              <a:rPr lang="ja-JP" altLang="en-US" dirty="0" smtClean="0"/>
              <a:t>の図像</a:t>
            </a:r>
            <a:endParaRPr kumimoji="1" lang="ja-JP" altLang="en-US" dirty="0"/>
          </a:p>
        </p:txBody>
      </p:sp>
      <p:sp>
        <p:nvSpPr>
          <p:cNvPr id="3" name="コンテンツ プレースホルダー 2"/>
          <p:cNvSpPr>
            <a:spLocks noGrp="1"/>
          </p:cNvSpPr>
          <p:nvPr>
            <p:ph idx="1"/>
          </p:nvPr>
        </p:nvSpPr>
        <p:spPr>
          <a:xfrm>
            <a:off x="457200" y="5128590"/>
            <a:ext cx="7772400" cy="662611"/>
          </a:xfrm>
        </p:spPr>
        <p:txBody>
          <a:bodyPr anchor="t"/>
          <a:lstStyle/>
          <a:p>
            <a:pPr marL="0" indent="0">
              <a:buNone/>
            </a:pPr>
            <a:endParaRPr kumimoji="1" lang="ja-JP" altLang="en-US" dirty="0"/>
          </a:p>
        </p:txBody>
      </p:sp>
      <p:pic>
        <p:nvPicPr>
          <p:cNvPr id="4" name="図 3"/>
          <p:cNvPicPr>
            <a:picLocks noChangeAspect="1"/>
          </p:cNvPicPr>
          <p:nvPr/>
        </p:nvPicPr>
        <p:blipFill>
          <a:blip r:embed="rId3"/>
          <a:stretch>
            <a:fillRect/>
          </a:stretch>
        </p:blipFill>
        <p:spPr>
          <a:xfrm>
            <a:off x="457200" y="487848"/>
            <a:ext cx="4762500" cy="4362450"/>
          </a:xfrm>
          <a:prstGeom prst="rect">
            <a:avLst/>
          </a:prstGeom>
        </p:spPr>
      </p:pic>
    </p:spTree>
    <p:extLst>
      <p:ext uri="{BB962C8B-B14F-4D97-AF65-F5344CB8AC3E}">
        <p14:creationId xmlns:p14="http://schemas.microsoft.com/office/powerpoint/2010/main" xmlns="" val="13098408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85750"/>
            <a:ext cx="7772400" cy="958164"/>
          </a:xfrm>
        </p:spPr>
        <p:txBody>
          <a:bodyPr>
            <a:noAutofit/>
          </a:bodyPr>
          <a:lstStyle/>
          <a:p>
            <a:r>
              <a:rPr kumimoji="1" lang="en-US" altLang="ja-JP" sz="4000" dirty="0" smtClean="0"/>
              <a:t>『</a:t>
            </a:r>
            <a:r>
              <a:rPr kumimoji="1" lang="ja-JP" altLang="en-US" sz="4000" dirty="0" smtClean="0"/>
              <a:t>ハムレット</a:t>
            </a:r>
            <a:r>
              <a:rPr kumimoji="1" lang="en-US" altLang="ja-JP" sz="4000" dirty="0" smtClean="0"/>
              <a:t>』</a:t>
            </a:r>
            <a:r>
              <a:rPr kumimoji="1" lang="ja-JP" altLang="en-US" sz="4000" dirty="0" smtClean="0"/>
              <a:t>　</a:t>
            </a:r>
            <a:r>
              <a:rPr lang="ja-JP" altLang="en-US" sz="4000" dirty="0"/>
              <a:t>コルヌコピア</a:t>
            </a:r>
            <a:r>
              <a:rPr lang="en-US" altLang="ja-JP" sz="4000" dirty="0"/>
              <a:t/>
            </a:r>
            <a:br>
              <a:rPr lang="en-US" altLang="ja-JP" sz="4000" dirty="0"/>
            </a:br>
            <a:endParaRPr kumimoji="1" lang="ja-JP" altLang="en-US" sz="4000" dirty="0"/>
          </a:p>
        </p:txBody>
      </p:sp>
      <p:sp>
        <p:nvSpPr>
          <p:cNvPr id="3" name="コンテンツ プレースホルダー 2"/>
          <p:cNvSpPr>
            <a:spLocks noGrp="1"/>
          </p:cNvSpPr>
          <p:nvPr>
            <p:ph idx="1"/>
          </p:nvPr>
        </p:nvSpPr>
        <p:spPr>
          <a:xfrm>
            <a:off x="4343400" y="5833706"/>
            <a:ext cx="4522573" cy="832023"/>
          </a:xfrm>
        </p:spPr>
        <p:txBody>
          <a:bodyPr anchor="t">
            <a:normAutofit/>
          </a:bodyPr>
          <a:lstStyle/>
          <a:p>
            <a:pPr marL="0" indent="0">
              <a:buNone/>
            </a:pPr>
            <a:r>
              <a:rPr kumimoji="1" lang="ja-JP" altLang="en-US" sz="2800" dirty="0" smtClean="0"/>
              <a:t>アントワープ大広場</a:t>
            </a:r>
            <a:endParaRPr kumimoji="1" lang="ja-JP" altLang="en-US" sz="2800" dirty="0"/>
          </a:p>
        </p:txBody>
      </p:sp>
      <p:pic>
        <p:nvPicPr>
          <p:cNvPr id="1026" name="Picture 2" descr="http://upload.wikimedia.org/wikipedia/commons/8/83/Hamlet_Q2_TP_1604.jpg"/>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25538" t="50039" r="22028" b="13684"/>
          <a:stretch/>
        </p:blipFill>
        <p:spPr bwMode="auto">
          <a:xfrm>
            <a:off x="344483" y="1128584"/>
            <a:ext cx="3998917" cy="4320889"/>
          </a:xfrm>
          <a:prstGeom prst="rect">
            <a:avLst/>
          </a:prstGeom>
          <a:noFill/>
          <a:extLst>
            <a:ext uri="{909E8E84-426E-40DD-AFC4-6F175D3DCCD1}">
              <a14:hiddenFill xmlns:a14="http://schemas.microsoft.com/office/drawing/2010/main" xmlns="">
                <a:solidFill>
                  <a:srgbClr val="FFFFFF"/>
                </a:solidFill>
              </a14:hiddenFill>
            </a:ext>
          </a:extLst>
        </p:spPr>
      </p:pic>
      <p:pic>
        <p:nvPicPr>
          <p:cNvPr id="2050" name="Picture 2" descr="File:Cornucopia.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685411" y="1302894"/>
            <a:ext cx="3544189" cy="448830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4585912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370703"/>
            <a:ext cx="7772400" cy="881449"/>
          </a:xfrm>
        </p:spPr>
        <p:txBody>
          <a:bodyPr>
            <a:normAutofit/>
          </a:bodyPr>
          <a:lstStyle/>
          <a:p>
            <a:r>
              <a:rPr lang="en-US" altLang="ja-JP" sz="3600" dirty="0"/>
              <a:t>『</a:t>
            </a:r>
            <a:r>
              <a:rPr lang="ja-JP" altLang="en-US" sz="3600" dirty="0"/>
              <a:t>ハムレット</a:t>
            </a:r>
            <a:r>
              <a:rPr lang="en-US" altLang="ja-JP" sz="3600" dirty="0"/>
              <a:t>』</a:t>
            </a:r>
            <a:r>
              <a:rPr lang="ja-JP" altLang="en-US" sz="3600" dirty="0"/>
              <a:t>　</a:t>
            </a:r>
            <a:r>
              <a:rPr lang="ja-JP" altLang="en-US" sz="3600" dirty="0" smtClean="0"/>
              <a:t>の独白</a:t>
            </a:r>
            <a:endParaRPr kumimoji="1" lang="ja-JP" altLang="en-US" sz="3600" dirty="0"/>
          </a:p>
        </p:txBody>
      </p:sp>
      <p:sp>
        <p:nvSpPr>
          <p:cNvPr id="3" name="コンテンツ プレースホルダー 2"/>
          <p:cNvSpPr>
            <a:spLocks noGrp="1"/>
          </p:cNvSpPr>
          <p:nvPr>
            <p:ph idx="1"/>
          </p:nvPr>
        </p:nvSpPr>
        <p:spPr>
          <a:xfrm>
            <a:off x="457199" y="1491050"/>
            <a:ext cx="8554995" cy="5366950"/>
          </a:xfrm>
        </p:spPr>
        <p:txBody>
          <a:bodyPr>
            <a:normAutofit fontScale="77500" lnSpcReduction="20000"/>
          </a:bodyPr>
          <a:lstStyle/>
          <a:p>
            <a:pPr marL="0" indent="0">
              <a:buNone/>
            </a:pPr>
            <a:r>
              <a:rPr lang="en-US" altLang="ja-JP" sz="3600" dirty="0"/>
              <a:t>To be, or not to be-- that is the question:</a:t>
            </a:r>
            <a:endParaRPr lang="ja-JP" altLang="ja-JP" sz="3600" dirty="0"/>
          </a:p>
          <a:p>
            <a:pPr marL="0" indent="0">
              <a:buNone/>
            </a:pPr>
            <a:r>
              <a:rPr lang="en-US" altLang="ja-JP" sz="3600" dirty="0"/>
              <a:t>Whether 'tis nobler in the mind to suffer</a:t>
            </a:r>
            <a:endParaRPr lang="ja-JP" altLang="ja-JP" sz="3600" dirty="0"/>
          </a:p>
          <a:p>
            <a:pPr marL="0" indent="0">
              <a:buNone/>
            </a:pPr>
            <a:r>
              <a:rPr lang="en-US" altLang="ja-JP" sz="3600" dirty="0"/>
              <a:t>The slings and arrows of outrageous fortune</a:t>
            </a:r>
            <a:endParaRPr lang="ja-JP" altLang="ja-JP" sz="3600" dirty="0"/>
          </a:p>
          <a:p>
            <a:pPr marL="0" indent="0">
              <a:buNone/>
            </a:pPr>
            <a:r>
              <a:rPr lang="en-US" altLang="ja-JP" sz="3600" dirty="0"/>
              <a:t>Or to take arms against a sea of troubles,</a:t>
            </a:r>
            <a:endParaRPr lang="ja-JP" altLang="ja-JP" sz="3600" dirty="0"/>
          </a:p>
          <a:p>
            <a:pPr marL="0" indent="0">
              <a:buNone/>
            </a:pPr>
            <a:r>
              <a:rPr lang="en-US" altLang="ja-JP" sz="3600" dirty="0"/>
              <a:t>And by opposing end them. </a:t>
            </a:r>
            <a:r>
              <a:rPr lang="en-US" altLang="ja-JP" sz="3600" dirty="0" smtClean="0"/>
              <a:t>                   (3</a:t>
            </a:r>
            <a:r>
              <a:rPr lang="ja-JP" altLang="en-US" sz="3600" dirty="0" smtClean="0"/>
              <a:t>幕</a:t>
            </a:r>
            <a:r>
              <a:rPr lang="en-US" altLang="ja-JP" sz="3600" dirty="0" smtClean="0"/>
              <a:t>1</a:t>
            </a:r>
            <a:r>
              <a:rPr lang="ja-JP" altLang="en-US" sz="3600" dirty="0" smtClean="0"/>
              <a:t>場１</a:t>
            </a:r>
            <a:r>
              <a:rPr lang="en-US" altLang="ja-JP" sz="3600" dirty="0" smtClean="0"/>
              <a:t>56-160)</a:t>
            </a:r>
            <a:endParaRPr lang="ja-JP" altLang="ja-JP" sz="3600" dirty="0"/>
          </a:p>
          <a:p>
            <a:pPr marL="0" indent="0">
              <a:buNone/>
            </a:pPr>
            <a:r>
              <a:rPr lang="ja-JP" altLang="ja-JP" sz="3600" dirty="0"/>
              <a:t>（</a:t>
            </a:r>
            <a:r>
              <a:rPr lang="ja-JP" altLang="ja-JP" sz="3600" dirty="0" smtClean="0"/>
              <a:t>生きる</a:t>
            </a:r>
            <a:r>
              <a:rPr lang="ja-JP" altLang="en-US" sz="3600" dirty="0"/>
              <a:t>の</a:t>
            </a:r>
            <a:r>
              <a:rPr lang="ja-JP" altLang="ja-JP" sz="3600" dirty="0" smtClean="0"/>
              <a:t>か</a:t>
            </a:r>
            <a:r>
              <a:rPr lang="ja-JP" altLang="ja-JP" sz="3600" dirty="0"/>
              <a:t>、</a:t>
            </a:r>
            <a:r>
              <a:rPr lang="ja-JP" altLang="ja-JP" sz="3600" dirty="0" smtClean="0"/>
              <a:t>死ぬ</a:t>
            </a:r>
            <a:r>
              <a:rPr lang="ja-JP" altLang="en-US" sz="3600" dirty="0" smtClean="0"/>
              <a:t>の</a:t>
            </a:r>
            <a:r>
              <a:rPr lang="ja-JP" altLang="ja-JP" sz="3600" dirty="0" smtClean="0"/>
              <a:t>か</a:t>
            </a:r>
            <a:r>
              <a:rPr lang="ja-JP" altLang="ja-JP" sz="3600" dirty="0"/>
              <a:t>、それ</a:t>
            </a:r>
            <a:r>
              <a:rPr lang="ja-JP" altLang="ja-JP" sz="3600" dirty="0" smtClean="0"/>
              <a:t>が</a:t>
            </a:r>
            <a:r>
              <a:rPr lang="ja-JP" altLang="en-US" sz="3600" dirty="0"/>
              <a:t>問題</a:t>
            </a:r>
            <a:r>
              <a:rPr lang="ja-JP" altLang="ja-JP" sz="3600" dirty="0" smtClean="0"/>
              <a:t>だ。</a:t>
            </a:r>
            <a:endParaRPr lang="en-US" altLang="ja-JP" sz="3600" dirty="0" smtClean="0"/>
          </a:p>
          <a:p>
            <a:pPr marL="0" indent="0">
              <a:buNone/>
            </a:pPr>
            <a:r>
              <a:rPr lang="ja-JP" altLang="ja-JP" sz="3600" dirty="0" smtClean="0"/>
              <a:t>一体どち</a:t>
            </a:r>
            <a:r>
              <a:rPr lang="ja-JP" altLang="en-US" sz="3600" dirty="0" smtClean="0"/>
              <a:t>らがすぐれた気概といえる</a:t>
            </a:r>
            <a:r>
              <a:rPr lang="ja-JP" altLang="ja-JP" sz="3600" dirty="0" smtClean="0"/>
              <a:t>のか、</a:t>
            </a:r>
            <a:endParaRPr lang="en-US" altLang="ja-JP" sz="3600" dirty="0" smtClean="0"/>
          </a:p>
          <a:p>
            <a:pPr marL="0" indent="0">
              <a:buNone/>
            </a:pPr>
            <a:r>
              <a:rPr lang="ja-JP" altLang="ja-JP" sz="3600" dirty="0" smtClean="0"/>
              <a:t>残忍</a:t>
            </a:r>
            <a:r>
              <a:rPr lang="ja-JP" altLang="ja-JP" sz="3600" dirty="0"/>
              <a:t>な運命の矢玉をじっと</a:t>
            </a:r>
            <a:r>
              <a:rPr lang="ja-JP" altLang="ja-JP" sz="3600" dirty="0" smtClean="0"/>
              <a:t>耐え抜く</a:t>
            </a:r>
            <a:r>
              <a:rPr lang="ja-JP" altLang="en-US" sz="3600" dirty="0" smtClean="0"/>
              <a:t>こと</a:t>
            </a:r>
            <a:r>
              <a:rPr lang="ja-JP" altLang="ja-JP" sz="3600" dirty="0" smtClean="0"/>
              <a:t>か、</a:t>
            </a:r>
            <a:endParaRPr lang="en-US" altLang="ja-JP" sz="3600" dirty="0" smtClean="0"/>
          </a:p>
          <a:p>
            <a:pPr marL="0" indent="0">
              <a:buNone/>
            </a:pPr>
            <a:r>
              <a:rPr lang="ja-JP" altLang="ja-JP" sz="3600" dirty="0" smtClean="0"/>
              <a:t>それ</a:t>
            </a:r>
            <a:r>
              <a:rPr lang="ja-JP" altLang="ja-JP" sz="3600" dirty="0"/>
              <a:t>とも、海なす</a:t>
            </a:r>
            <a:r>
              <a:rPr lang="ja-JP" altLang="ja-JP" sz="3600" dirty="0" smtClean="0"/>
              <a:t>苦難</a:t>
            </a:r>
            <a:r>
              <a:rPr lang="ja-JP" altLang="en-US" sz="3600" dirty="0" smtClean="0"/>
              <a:t>へ向かって武器をとり、</a:t>
            </a:r>
            <a:endParaRPr lang="en-US" altLang="ja-JP" sz="3600" dirty="0" smtClean="0"/>
          </a:p>
          <a:p>
            <a:pPr marL="0" indent="0">
              <a:buNone/>
            </a:pPr>
            <a:r>
              <a:rPr lang="ja-JP" altLang="en-US" sz="3600" dirty="0"/>
              <a:t>対戦し、</a:t>
            </a:r>
            <a:r>
              <a:rPr lang="ja-JP" altLang="ja-JP" sz="3600" dirty="0" smtClean="0"/>
              <a:t>根</a:t>
            </a:r>
            <a:r>
              <a:rPr lang="ja-JP" altLang="ja-JP" sz="3600" dirty="0"/>
              <a:t>だやしにする</a:t>
            </a:r>
            <a:r>
              <a:rPr lang="ja-JP" altLang="ja-JP" sz="3600" dirty="0" smtClean="0"/>
              <a:t>の</a:t>
            </a:r>
            <a:r>
              <a:rPr lang="ja-JP" altLang="en-US" sz="3600" dirty="0" smtClean="0"/>
              <a:t>こと</a:t>
            </a:r>
            <a:r>
              <a:rPr lang="ja-JP" altLang="ja-JP" sz="3600" dirty="0" smtClean="0"/>
              <a:t>か</a:t>
            </a:r>
            <a:r>
              <a:rPr lang="ja-JP" altLang="ja-JP" sz="3600" dirty="0"/>
              <a:t>。</a:t>
            </a:r>
            <a:r>
              <a:rPr lang="ja-JP" altLang="ja-JP" sz="3600" dirty="0" smtClean="0"/>
              <a:t>）</a:t>
            </a:r>
            <a:r>
              <a:rPr lang="ja-JP" altLang="en-US" sz="3600" dirty="0"/>
              <a:t>　</a:t>
            </a:r>
            <a:r>
              <a:rPr lang="ja-JP" altLang="en-US" sz="3600" dirty="0" smtClean="0"/>
              <a:t>　　</a:t>
            </a:r>
            <a:endParaRPr lang="ja-JP" altLang="ja-JP" sz="3600" dirty="0"/>
          </a:p>
          <a:p>
            <a:endParaRPr kumimoji="1" lang="ja-JP" altLang="en-US" sz="2400" dirty="0"/>
          </a:p>
        </p:txBody>
      </p:sp>
      <p:pic>
        <p:nvPicPr>
          <p:cNvPr id="4" name="ham_to_be">
            <a:hlinkClick r:id="" action="ppaction://media"/>
          </p:cNvPr>
          <p:cNvPicPr>
            <a:picLocks noChangeAspect="1"/>
          </p:cNvPicPr>
          <p:nvPr>
            <a:audioFile r:link="rId1"/>
            <p:extLst>
              <p:ext uri="{DAA4B4D4-6D71-4841-9C94-3DE7FCFB9230}">
                <p14:media xmlns:p14="http://schemas.microsoft.com/office/powerpoint/2010/main" xmlns="" r:embed="rId4"/>
              </p:ext>
            </p:extLst>
          </p:nvPr>
        </p:nvPicPr>
        <p:blipFill>
          <a:blip r:embed="rId5"/>
          <a:stretch>
            <a:fillRect/>
          </a:stretch>
        </p:blipFill>
        <p:spPr>
          <a:xfrm>
            <a:off x="7924800" y="5644978"/>
            <a:ext cx="609600" cy="609600"/>
          </a:xfrm>
          <a:prstGeom prst="rect">
            <a:avLst/>
          </a:prstGeom>
        </p:spPr>
      </p:pic>
    </p:spTree>
    <p:extLst>
      <p:ext uri="{BB962C8B-B14F-4D97-AF65-F5344CB8AC3E}">
        <p14:creationId xmlns:p14="http://schemas.microsoft.com/office/powerpoint/2010/main" xmlns="" val="37992868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79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199" y="370703"/>
            <a:ext cx="8233719" cy="881449"/>
          </a:xfrm>
        </p:spPr>
        <p:txBody>
          <a:bodyPr>
            <a:normAutofit fontScale="90000"/>
          </a:bodyPr>
          <a:lstStyle/>
          <a:p>
            <a:r>
              <a:rPr kumimoji="1" lang="ja-JP" altLang="en-US" sz="3600" dirty="0" smtClean="0"/>
              <a:t>フランス・ハルス</a:t>
            </a:r>
            <a:r>
              <a:rPr lang="ja-JP" altLang="en-US" sz="3600" dirty="0" smtClean="0"/>
              <a:t>「骸骨を持つ青年」</a:t>
            </a:r>
            <a:r>
              <a:rPr lang="en-US" altLang="ja-JP" sz="2700" dirty="0"/>
              <a:t>1626 </a:t>
            </a:r>
            <a:r>
              <a:rPr lang="en-US" altLang="ja-JP" sz="2700" dirty="0" smtClean="0"/>
              <a:t>-1628</a:t>
            </a:r>
            <a:r>
              <a:rPr lang="ja-JP" altLang="en-US" sz="2700" dirty="0" smtClean="0"/>
              <a:t>年</a:t>
            </a:r>
            <a:endParaRPr kumimoji="1" lang="ja-JP" altLang="en-US" sz="3600" dirty="0"/>
          </a:p>
        </p:txBody>
      </p:sp>
      <p:sp>
        <p:nvSpPr>
          <p:cNvPr id="3" name="コンテンツ プレースホルダー 2"/>
          <p:cNvSpPr>
            <a:spLocks noGrp="1"/>
          </p:cNvSpPr>
          <p:nvPr>
            <p:ph idx="1"/>
          </p:nvPr>
        </p:nvSpPr>
        <p:spPr>
          <a:xfrm>
            <a:off x="5239265" y="1491050"/>
            <a:ext cx="3772929" cy="5366950"/>
          </a:xfrm>
        </p:spPr>
        <p:txBody>
          <a:bodyPr>
            <a:normAutofit/>
          </a:bodyPr>
          <a:lstStyle/>
          <a:p>
            <a:pPr marL="0" indent="0">
              <a:buNone/>
            </a:pPr>
            <a:r>
              <a:rPr lang="ja-JP" altLang="ja-JP" sz="2800" dirty="0" smtClean="0"/>
              <a:t>生きる</a:t>
            </a:r>
            <a:r>
              <a:rPr lang="ja-JP" altLang="en-US" sz="2800" dirty="0"/>
              <a:t>の</a:t>
            </a:r>
            <a:r>
              <a:rPr lang="ja-JP" altLang="ja-JP" sz="2800" dirty="0" smtClean="0"/>
              <a:t>か</a:t>
            </a:r>
            <a:r>
              <a:rPr lang="ja-JP" altLang="ja-JP" sz="2800" dirty="0"/>
              <a:t>、</a:t>
            </a:r>
            <a:r>
              <a:rPr lang="ja-JP" altLang="ja-JP" sz="2800" dirty="0" smtClean="0"/>
              <a:t>死ぬ</a:t>
            </a:r>
            <a:r>
              <a:rPr lang="ja-JP" altLang="en-US" sz="2800" dirty="0" smtClean="0"/>
              <a:t>の</a:t>
            </a:r>
            <a:r>
              <a:rPr lang="ja-JP" altLang="ja-JP" sz="2800" dirty="0" smtClean="0"/>
              <a:t>か</a:t>
            </a:r>
            <a:r>
              <a:rPr lang="ja-JP" altLang="ja-JP" sz="2800" dirty="0"/>
              <a:t>、それ</a:t>
            </a:r>
            <a:r>
              <a:rPr lang="ja-JP" altLang="ja-JP" sz="2800" dirty="0" smtClean="0"/>
              <a:t>が</a:t>
            </a:r>
            <a:r>
              <a:rPr lang="ja-JP" altLang="en-US" sz="2800" dirty="0"/>
              <a:t>問題</a:t>
            </a:r>
            <a:r>
              <a:rPr lang="ja-JP" altLang="ja-JP" sz="2800" dirty="0" smtClean="0"/>
              <a:t>だ。</a:t>
            </a:r>
            <a:endParaRPr lang="en-US" altLang="ja-JP" sz="2800" dirty="0" smtClean="0"/>
          </a:p>
          <a:p>
            <a:pPr marL="0" indent="0">
              <a:buNone/>
            </a:pPr>
            <a:r>
              <a:rPr lang="ja-JP" altLang="ja-JP" sz="2800" dirty="0" smtClean="0"/>
              <a:t>一体どち</a:t>
            </a:r>
            <a:r>
              <a:rPr lang="ja-JP" altLang="en-US" sz="2800" dirty="0" smtClean="0"/>
              <a:t>らがすぐれた気概といえる</a:t>
            </a:r>
            <a:r>
              <a:rPr lang="ja-JP" altLang="ja-JP" sz="2800" dirty="0" smtClean="0"/>
              <a:t>のか、</a:t>
            </a:r>
            <a:endParaRPr lang="en-US" altLang="ja-JP" sz="2800" dirty="0" smtClean="0"/>
          </a:p>
          <a:p>
            <a:pPr marL="0" indent="0">
              <a:buNone/>
            </a:pPr>
            <a:r>
              <a:rPr lang="ja-JP" altLang="ja-JP" sz="2800" dirty="0" smtClean="0"/>
              <a:t>残忍</a:t>
            </a:r>
            <a:r>
              <a:rPr lang="ja-JP" altLang="ja-JP" sz="2800" dirty="0"/>
              <a:t>な運命の矢玉をじっと</a:t>
            </a:r>
            <a:r>
              <a:rPr lang="ja-JP" altLang="ja-JP" sz="2800" dirty="0" smtClean="0"/>
              <a:t>耐え抜く</a:t>
            </a:r>
            <a:r>
              <a:rPr lang="ja-JP" altLang="en-US" sz="2800" dirty="0" smtClean="0"/>
              <a:t>こと</a:t>
            </a:r>
            <a:r>
              <a:rPr lang="ja-JP" altLang="ja-JP" sz="2800" dirty="0" smtClean="0"/>
              <a:t>か、</a:t>
            </a:r>
            <a:endParaRPr lang="en-US" altLang="ja-JP" sz="2800" dirty="0" smtClean="0"/>
          </a:p>
          <a:p>
            <a:pPr marL="0" indent="0">
              <a:buNone/>
            </a:pPr>
            <a:r>
              <a:rPr lang="ja-JP" altLang="ja-JP" sz="2800" dirty="0" smtClean="0"/>
              <a:t>それ</a:t>
            </a:r>
            <a:r>
              <a:rPr lang="ja-JP" altLang="ja-JP" sz="2800" dirty="0"/>
              <a:t>とも、海なす</a:t>
            </a:r>
            <a:r>
              <a:rPr lang="ja-JP" altLang="ja-JP" sz="2800" dirty="0" smtClean="0"/>
              <a:t>苦難</a:t>
            </a:r>
            <a:r>
              <a:rPr lang="ja-JP" altLang="en-US" sz="2800" dirty="0" smtClean="0"/>
              <a:t>へ向かって武器をとり、</a:t>
            </a:r>
            <a:endParaRPr lang="en-US" altLang="ja-JP" sz="2800" dirty="0" smtClean="0"/>
          </a:p>
          <a:p>
            <a:pPr marL="0" indent="0">
              <a:buNone/>
            </a:pPr>
            <a:r>
              <a:rPr lang="ja-JP" altLang="en-US" sz="2800" dirty="0"/>
              <a:t>対戦し、</a:t>
            </a:r>
            <a:r>
              <a:rPr lang="ja-JP" altLang="ja-JP" sz="2800" dirty="0" smtClean="0"/>
              <a:t>根</a:t>
            </a:r>
            <a:r>
              <a:rPr lang="ja-JP" altLang="ja-JP" sz="2800" dirty="0"/>
              <a:t>だやしにする</a:t>
            </a:r>
            <a:r>
              <a:rPr lang="ja-JP" altLang="ja-JP" sz="2800" dirty="0" smtClean="0"/>
              <a:t>の</a:t>
            </a:r>
            <a:r>
              <a:rPr lang="ja-JP" altLang="en-US" sz="2800" dirty="0" smtClean="0"/>
              <a:t>こと</a:t>
            </a:r>
            <a:r>
              <a:rPr lang="ja-JP" altLang="ja-JP" sz="2800" dirty="0" smtClean="0"/>
              <a:t>か。</a:t>
            </a:r>
            <a:r>
              <a:rPr lang="ja-JP" altLang="en-US" sz="3600" dirty="0"/>
              <a:t>　</a:t>
            </a:r>
            <a:r>
              <a:rPr lang="ja-JP" altLang="en-US" sz="3600" dirty="0" smtClean="0"/>
              <a:t>　　</a:t>
            </a:r>
            <a:endParaRPr lang="ja-JP" altLang="ja-JP" sz="3600" dirty="0"/>
          </a:p>
          <a:p>
            <a:endParaRPr kumimoji="1" lang="ja-JP" altLang="en-US" sz="2400" dirty="0"/>
          </a:p>
        </p:txBody>
      </p:sp>
      <p:pic>
        <p:nvPicPr>
          <p:cNvPr id="4" name="ham_to_be">
            <a:hlinkClick r:id="" action="ppaction://media"/>
          </p:cNvPr>
          <p:cNvPicPr>
            <a:picLocks noChangeAspect="1"/>
          </p:cNvPicPr>
          <p:nvPr>
            <a:audioFile r:link="rId1"/>
            <p:extLst>
              <p:ext uri="{DAA4B4D4-6D71-4841-9C94-3DE7FCFB9230}">
                <p14:media xmlns:p14="http://schemas.microsoft.com/office/powerpoint/2010/main" xmlns="" r:embed="rId4"/>
              </p:ext>
            </p:extLst>
          </p:nvPr>
        </p:nvPicPr>
        <p:blipFill>
          <a:blip r:embed="rId5"/>
          <a:stretch>
            <a:fillRect/>
          </a:stretch>
        </p:blipFill>
        <p:spPr>
          <a:xfrm>
            <a:off x="8229600" y="6287528"/>
            <a:ext cx="378941" cy="378941"/>
          </a:xfrm>
          <a:prstGeom prst="rect">
            <a:avLst/>
          </a:prstGeom>
        </p:spPr>
      </p:pic>
      <p:pic>
        <p:nvPicPr>
          <p:cNvPr id="5122" name="Picture 2" descr="http://upload.wikimedia.org/wikipedia/commons/8/80/Frans_Hals,_Young_Man_with_a_Skull_%28Vanitas%29.JPG"/>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303856" y="1252152"/>
            <a:ext cx="4810125" cy="550545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5059875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79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370703"/>
            <a:ext cx="8554994" cy="881449"/>
          </a:xfrm>
        </p:spPr>
        <p:txBody>
          <a:bodyPr>
            <a:normAutofit fontScale="90000"/>
          </a:bodyPr>
          <a:lstStyle/>
          <a:p>
            <a:r>
              <a:rPr kumimoji="1" lang="ja-JP" altLang="en-US" sz="3100" dirty="0" smtClean="0"/>
              <a:t>アダム・エルスミア</a:t>
            </a:r>
            <a:r>
              <a:rPr lang="ja-JP" altLang="en-US" sz="3100" dirty="0" smtClean="0"/>
              <a:t>「ユディトとホロフェルヌス」</a:t>
            </a:r>
            <a:r>
              <a:rPr lang="en-US" altLang="ja-JP" sz="2400" dirty="0"/>
              <a:t>1601-03</a:t>
            </a:r>
            <a:r>
              <a:rPr lang="ja-JP" altLang="en-US" sz="2000" dirty="0" smtClean="0"/>
              <a:t>年</a:t>
            </a:r>
            <a:endParaRPr kumimoji="1" lang="ja-JP" altLang="en-US" sz="3600" dirty="0"/>
          </a:p>
        </p:txBody>
      </p:sp>
      <p:sp>
        <p:nvSpPr>
          <p:cNvPr id="3" name="コンテンツ プレースホルダー 2"/>
          <p:cNvSpPr>
            <a:spLocks noGrp="1"/>
          </p:cNvSpPr>
          <p:nvPr>
            <p:ph idx="1"/>
          </p:nvPr>
        </p:nvSpPr>
        <p:spPr>
          <a:xfrm>
            <a:off x="5239265" y="1491050"/>
            <a:ext cx="3772929" cy="5366950"/>
          </a:xfrm>
        </p:spPr>
        <p:txBody>
          <a:bodyPr>
            <a:normAutofit/>
          </a:bodyPr>
          <a:lstStyle/>
          <a:p>
            <a:pPr marL="0" indent="0">
              <a:buNone/>
            </a:pPr>
            <a:r>
              <a:rPr lang="ja-JP" altLang="ja-JP" sz="2800" dirty="0" smtClean="0"/>
              <a:t>生きる</a:t>
            </a:r>
            <a:r>
              <a:rPr lang="ja-JP" altLang="en-US" sz="2800" dirty="0"/>
              <a:t>の</a:t>
            </a:r>
            <a:r>
              <a:rPr lang="ja-JP" altLang="ja-JP" sz="2800" dirty="0" smtClean="0"/>
              <a:t>か</a:t>
            </a:r>
            <a:r>
              <a:rPr lang="ja-JP" altLang="ja-JP" sz="2800" dirty="0"/>
              <a:t>、</a:t>
            </a:r>
            <a:r>
              <a:rPr lang="ja-JP" altLang="ja-JP" sz="2800" dirty="0" smtClean="0"/>
              <a:t>死ぬ</a:t>
            </a:r>
            <a:r>
              <a:rPr lang="ja-JP" altLang="en-US" sz="2800" dirty="0" smtClean="0"/>
              <a:t>の</a:t>
            </a:r>
            <a:r>
              <a:rPr lang="ja-JP" altLang="ja-JP" sz="2800" dirty="0" smtClean="0"/>
              <a:t>か</a:t>
            </a:r>
            <a:r>
              <a:rPr lang="ja-JP" altLang="ja-JP" sz="2800" dirty="0"/>
              <a:t>、それ</a:t>
            </a:r>
            <a:r>
              <a:rPr lang="ja-JP" altLang="ja-JP" sz="2800" dirty="0" smtClean="0"/>
              <a:t>が</a:t>
            </a:r>
            <a:r>
              <a:rPr lang="ja-JP" altLang="en-US" sz="2800" dirty="0"/>
              <a:t>問題</a:t>
            </a:r>
            <a:r>
              <a:rPr lang="ja-JP" altLang="ja-JP" sz="2800" dirty="0" smtClean="0"/>
              <a:t>だ。</a:t>
            </a:r>
            <a:endParaRPr lang="en-US" altLang="ja-JP" sz="2800" dirty="0" smtClean="0"/>
          </a:p>
          <a:p>
            <a:pPr marL="0" indent="0">
              <a:buNone/>
            </a:pPr>
            <a:r>
              <a:rPr lang="ja-JP" altLang="ja-JP" sz="2800" dirty="0" smtClean="0"/>
              <a:t>一体どち</a:t>
            </a:r>
            <a:r>
              <a:rPr lang="ja-JP" altLang="en-US" sz="2800" dirty="0" smtClean="0"/>
              <a:t>らがすぐれた気概といえる</a:t>
            </a:r>
            <a:r>
              <a:rPr lang="ja-JP" altLang="ja-JP" sz="2800" dirty="0" smtClean="0"/>
              <a:t>のか、</a:t>
            </a:r>
            <a:endParaRPr lang="en-US" altLang="ja-JP" sz="2800" dirty="0" smtClean="0"/>
          </a:p>
          <a:p>
            <a:pPr marL="0" indent="0">
              <a:buNone/>
            </a:pPr>
            <a:r>
              <a:rPr lang="ja-JP" altLang="ja-JP" sz="2800" dirty="0" smtClean="0"/>
              <a:t>残忍</a:t>
            </a:r>
            <a:r>
              <a:rPr lang="ja-JP" altLang="ja-JP" sz="2800" dirty="0"/>
              <a:t>な運命の矢玉をじっと</a:t>
            </a:r>
            <a:r>
              <a:rPr lang="ja-JP" altLang="ja-JP" sz="2800" dirty="0" smtClean="0"/>
              <a:t>耐え抜く</a:t>
            </a:r>
            <a:r>
              <a:rPr lang="ja-JP" altLang="en-US" sz="2800" dirty="0" smtClean="0"/>
              <a:t>こと</a:t>
            </a:r>
            <a:r>
              <a:rPr lang="ja-JP" altLang="ja-JP" sz="2800" dirty="0" smtClean="0"/>
              <a:t>か、</a:t>
            </a:r>
            <a:endParaRPr lang="en-US" altLang="ja-JP" sz="2800" dirty="0" smtClean="0"/>
          </a:p>
          <a:p>
            <a:pPr marL="0" indent="0">
              <a:buNone/>
            </a:pPr>
            <a:r>
              <a:rPr lang="ja-JP" altLang="ja-JP" sz="2800" dirty="0" smtClean="0"/>
              <a:t>それ</a:t>
            </a:r>
            <a:r>
              <a:rPr lang="ja-JP" altLang="ja-JP" sz="2800" dirty="0"/>
              <a:t>とも、海なす</a:t>
            </a:r>
            <a:r>
              <a:rPr lang="ja-JP" altLang="ja-JP" sz="2800" dirty="0" smtClean="0"/>
              <a:t>苦難</a:t>
            </a:r>
            <a:r>
              <a:rPr lang="ja-JP" altLang="en-US" sz="2800" dirty="0" smtClean="0"/>
              <a:t>へ向かって武器をとり、</a:t>
            </a:r>
            <a:endParaRPr lang="en-US" altLang="ja-JP" sz="2800" dirty="0" smtClean="0"/>
          </a:p>
          <a:p>
            <a:pPr marL="0" indent="0">
              <a:buNone/>
            </a:pPr>
            <a:r>
              <a:rPr lang="ja-JP" altLang="en-US" sz="2800" dirty="0"/>
              <a:t>対戦し、</a:t>
            </a:r>
            <a:r>
              <a:rPr lang="ja-JP" altLang="ja-JP" sz="2800" dirty="0" smtClean="0"/>
              <a:t>根</a:t>
            </a:r>
            <a:r>
              <a:rPr lang="ja-JP" altLang="ja-JP" sz="2800" dirty="0"/>
              <a:t>だやしにする</a:t>
            </a:r>
            <a:r>
              <a:rPr lang="ja-JP" altLang="ja-JP" sz="2800" dirty="0" smtClean="0"/>
              <a:t>の</a:t>
            </a:r>
            <a:r>
              <a:rPr lang="ja-JP" altLang="en-US" sz="2800" dirty="0" smtClean="0"/>
              <a:t>こと</a:t>
            </a:r>
            <a:r>
              <a:rPr lang="ja-JP" altLang="ja-JP" sz="2800" dirty="0" smtClean="0"/>
              <a:t>か。</a:t>
            </a:r>
            <a:r>
              <a:rPr lang="ja-JP" altLang="en-US" sz="3600" dirty="0"/>
              <a:t>　</a:t>
            </a:r>
            <a:r>
              <a:rPr lang="ja-JP" altLang="en-US" sz="3600" dirty="0" smtClean="0"/>
              <a:t>　　</a:t>
            </a:r>
            <a:endParaRPr lang="ja-JP" altLang="ja-JP" sz="3600" dirty="0"/>
          </a:p>
          <a:p>
            <a:endParaRPr kumimoji="1" lang="ja-JP" altLang="en-US" sz="2400" dirty="0"/>
          </a:p>
        </p:txBody>
      </p:sp>
      <p:pic>
        <p:nvPicPr>
          <p:cNvPr id="4" name="ham_to_be">
            <a:hlinkClick r:id="" action="ppaction://media"/>
          </p:cNvPr>
          <p:cNvPicPr>
            <a:picLocks noChangeAspect="1"/>
          </p:cNvPicPr>
          <p:nvPr>
            <a:audioFile r:link="rId1"/>
            <p:extLst>
              <p:ext uri="{DAA4B4D4-6D71-4841-9C94-3DE7FCFB9230}">
                <p14:media xmlns:p14="http://schemas.microsoft.com/office/powerpoint/2010/main" xmlns="" r:embed="rId4"/>
              </p:ext>
            </p:extLst>
          </p:nvPr>
        </p:nvPicPr>
        <p:blipFill>
          <a:blip r:embed="rId5"/>
          <a:stretch>
            <a:fillRect/>
          </a:stretch>
        </p:blipFill>
        <p:spPr>
          <a:xfrm>
            <a:off x="8229600" y="6287528"/>
            <a:ext cx="378941" cy="378941"/>
          </a:xfrm>
          <a:prstGeom prst="rect">
            <a:avLst/>
          </a:prstGeom>
        </p:spPr>
      </p:pic>
      <p:pic>
        <p:nvPicPr>
          <p:cNvPr id="6146" name="Picture 2" descr="http://www.wga.hu/art/e/elsheime/judith.jpg"/>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457200" y="1491050"/>
            <a:ext cx="3855598" cy="503529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888322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79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天空">
  <a:themeElements>
    <a:clrScheme name="天空">
      <a:dk1>
        <a:sysClr val="windowText" lastClr="000000"/>
      </a:dk1>
      <a:lt1>
        <a:sysClr val="window" lastClr="FFFFFF"/>
      </a:lt1>
      <a:dk2>
        <a:srgbClr val="104C7E"/>
      </a:dk2>
      <a:lt2>
        <a:srgbClr val="EBEBEB"/>
      </a:lt2>
      <a:accent1>
        <a:srgbClr val="94CE67"/>
      </a:accent1>
      <a:accent2>
        <a:srgbClr val="49D1CD"/>
      </a:accent2>
      <a:accent3>
        <a:srgbClr val="61A5D6"/>
      </a:accent3>
      <a:accent4>
        <a:srgbClr val="9D8CD3"/>
      </a:accent4>
      <a:accent5>
        <a:srgbClr val="E45C8A"/>
      </a:accent5>
      <a:accent6>
        <a:srgbClr val="F98C61"/>
      </a:accent6>
      <a:hlink>
        <a:srgbClr val="AAF172"/>
      </a:hlink>
      <a:folHlink>
        <a:srgbClr val="E7F19A"/>
      </a:folHlink>
    </a:clrScheme>
    <a:fontScheme name="天空">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天空">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xmlns="" name="Celestial" id="{C4BB2A3D-0E93-4C5F-B0D2-9D3FCE089CC5}" vid="{E44E6A2F-09CD-4BE0-B42D-107FF03CEED6}"/>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TC103457452[[fn=天空]]</Template>
  <TotalTime>1710</TotalTime>
  <Words>2826</Words>
  <Application>Microsoft Office PowerPoint</Application>
  <PresentationFormat>画面に合わせる (4:3)</PresentationFormat>
  <Paragraphs>385</Paragraphs>
  <Slides>54</Slides>
  <Notes>54</Notes>
  <HiddenSlides>0</HiddenSlides>
  <MMClips>3</MMClips>
  <ScaleCrop>false</ScaleCrop>
  <HeadingPairs>
    <vt:vector size="4" baseType="variant">
      <vt:variant>
        <vt:lpstr>テーマ</vt:lpstr>
      </vt:variant>
      <vt:variant>
        <vt:i4>1</vt:i4>
      </vt:variant>
      <vt:variant>
        <vt:lpstr>スライド タイトル</vt:lpstr>
      </vt:variant>
      <vt:variant>
        <vt:i4>54</vt:i4>
      </vt:variant>
    </vt:vector>
  </HeadingPairs>
  <TitlesOfParts>
    <vt:vector size="55" baseType="lpstr">
      <vt:lpstr>天空</vt:lpstr>
      <vt:lpstr>シェイクスピアの今： 図像学入門Ⅳ</vt:lpstr>
      <vt:lpstr>日本版『ハムレット』　野村萬斎</vt:lpstr>
      <vt:lpstr>『ハムレット』　　　表紙からわかること</vt:lpstr>
      <vt:lpstr>『ハムレット』　表紙からわかること</vt:lpstr>
      <vt:lpstr>『ハムレット』　表紙からわかること</vt:lpstr>
      <vt:lpstr>『ハムレット』　コルヌコピア </vt:lpstr>
      <vt:lpstr>『ハムレット』　の独白</vt:lpstr>
      <vt:lpstr>フランス・ハルス「骸骨を持つ青年」1626 -1628年</vt:lpstr>
      <vt:lpstr>アダム・エルスミア「ユディトとホロフェルヌス」1601-03年</vt:lpstr>
      <vt:lpstr>青白き犯罪者</vt:lpstr>
      <vt:lpstr>ハムレット　の独白</vt:lpstr>
      <vt:lpstr>ハムレット　の独白</vt:lpstr>
      <vt:lpstr>コルヌコピアのシェイクスピア</vt:lpstr>
      <vt:lpstr>コルヌコピアのシェイクスピア</vt:lpstr>
      <vt:lpstr>劇の種類：愛</vt:lpstr>
      <vt:lpstr>コルヌコピアのシェイクスピア</vt:lpstr>
      <vt:lpstr>恋愛から結婚へ（西欧17世紀以降）</vt:lpstr>
      <vt:lpstr>結婚により満たされるもの</vt:lpstr>
      <vt:lpstr>コルヌコピアのシェイクスピア</vt:lpstr>
      <vt:lpstr>劇場全盛</vt:lpstr>
      <vt:lpstr>コルヌコピアのシェイクスピア</vt:lpstr>
      <vt:lpstr>恋するシェイクスピア</vt:lpstr>
      <vt:lpstr>劇場</vt:lpstr>
      <vt:lpstr>劇場</vt:lpstr>
      <vt:lpstr>世界は舞台、人生は劇</vt:lpstr>
      <vt:lpstr>天上と地上</vt:lpstr>
      <vt:lpstr>『リア王』ロイアル・シェイクスピア劇団</vt:lpstr>
      <vt:lpstr>リア王　の応酬：天上と地上</vt:lpstr>
      <vt:lpstr>忍耐の図像</vt:lpstr>
      <vt:lpstr>忍耐の図像</vt:lpstr>
      <vt:lpstr>図絵と文字との共在</vt:lpstr>
      <vt:lpstr>図絵と文字との共在</vt:lpstr>
      <vt:lpstr>私は壊れたが、事態が悪くとも、忍耐が私をもちあげてくれ、希望は安定した場所でしっかりと立つ。確かに、我が運命の造り主である慈しみ深い神は、邪悪なものにつぶされるのを許さず、逆境を乗り越えられないようにはしない。 </vt:lpstr>
      <vt:lpstr>人間の心は、いたるところで不和だ。不和は世界中に蔓延している。ああ、この王国をまるまる覆うほどだ。だが不和がもっともあってはいけないのは婚姻の床だ。ここには永遠の愛が生き続けなくてはならないからだ。 </vt:lpstr>
      <vt:lpstr>図像と文字は 共存化合</vt:lpstr>
      <vt:lpstr>15-16世紀絵画は観ながら読むもの</vt:lpstr>
      <vt:lpstr>化合</vt:lpstr>
      <vt:lpstr>音声、文字、指示内容、指示物</vt:lpstr>
      <vt:lpstr>現実・外示の世界</vt:lpstr>
      <vt:lpstr>象徴世界</vt:lpstr>
      <vt:lpstr>現実世界と象徴世界の融合</vt:lpstr>
      <vt:lpstr>図像と文字は共存化合</vt:lpstr>
      <vt:lpstr>図像と文字は共存化合</vt:lpstr>
      <vt:lpstr>劇体験：安易な通過儀礼（１）</vt:lpstr>
      <vt:lpstr>劇体験：安易な通過儀礼（２）</vt:lpstr>
      <vt:lpstr>劇体験：安易な通過儀礼（３）</vt:lpstr>
      <vt:lpstr>エンブレムと演劇の本質的違い</vt:lpstr>
      <vt:lpstr>仕草・衣装と言葉は共存</vt:lpstr>
      <vt:lpstr>仕草・衣装と言葉は共存</vt:lpstr>
      <vt:lpstr>仕草・衣装と文字は共存</vt:lpstr>
      <vt:lpstr>ここから以降のスライドは授業では扱いません</vt:lpstr>
      <vt:lpstr>忍耐の図像</vt:lpstr>
      <vt:lpstr>忍耐の図像</vt:lpstr>
      <vt:lpstr>忍耐の図像</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シェイクスピアの今： 図像学入門Ⅳ</dc:title>
  <dc:creator>Suzuki Shigeo</dc:creator>
  <cp:lastModifiedBy>geosk</cp:lastModifiedBy>
  <cp:revision>292</cp:revision>
  <dcterms:created xsi:type="dcterms:W3CDTF">2013-10-01T05:21:48Z</dcterms:created>
  <dcterms:modified xsi:type="dcterms:W3CDTF">2013-10-16T07:08:11Z</dcterms:modified>
</cp:coreProperties>
</file>